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theme/theme2.xml" ContentType="application/vnd.openxmlformats-officedocument.them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93" r:id="rId4"/>
    <p:sldId id="294" r:id="rId5"/>
    <p:sldId id="271" r:id="rId6"/>
    <p:sldId id="296" r:id="rId7"/>
    <p:sldId id="297" r:id="rId8"/>
    <p:sldId id="298" r:id="rId9"/>
    <p:sldId id="295" r:id="rId10"/>
    <p:sldId id="299" r:id="rId11"/>
    <p:sldId id="300" r:id="rId12"/>
    <p:sldId id="301" r:id="rId13"/>
    <p:sldId id="302" r:id="rId14"/>
    <p:sldId id="303" r:id="rId15"/>
    <p:sldId id="304" r:id="rId16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A85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0" autoAdjust="0"/>
    <p:restoredTop sz="9522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C935B2-64E7-41F8-9793-E20164D7C704}" type="doc">
      <dgm:prSet loTypeId="urn:microsoft.com/office/officeart/2005/8/layout/defaul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5A9BF7EE-C323-426E-9039-B76401763ED6}">
      <dgm:prSet phldrT="[Texto]"/>
      <dgm:spPr/>
      <dgm:t>
        <a:bodyPr/>
        <a:lstStyle/>
        <a:p>
          <a:r>
            <a:rPr lang="es-CL" dirty="0"/>
            <a:t>Datos Personales</a:t>
          </a:r>
        </a:p>
      </dgm:t>
    </dgm:pt>
    <dgm:pt modelId="{C899E2B5-7AD7-4F89-B06B-A54091BE613B}" type="parTrans" cxnId="{C3A731CB-FFDA-43E9-B8E1-3AD1EF5734BE}">
      <dgm:prSet/>
      <dgm:spPr/>
      <dgm:t>
        <a:bodyPr/>
        <a:lstStyle/>
        <a:p>
          <a:endParaRPr lang="es-CL"/>
        </a:p>
      </dgm:t>
    </dgm:pt>
    <dgm:pt modelId="{A5D679E2-79CC-40EF-BB92-2C4084EC6973}" type="sibTrans" cxnId="{C3A731CB-FFDA-43E9-B8E1-3AD1EF5734BE}">
      <dgm:prSet/>
      <dgm:spPr/>
      <dgm:t>
        <a:bodyPr/>
        <a:lstStyle/>
        <a:p>
          <a:endParaRPr lang="es-CL"/>
        </a:p>
      </dgm:t>
    </dgm:pt>
    <dgm:pt modelId="{12C2EC89-B812-431F-A815-CDD22F1BA42B}" type="pres">
      <dgm:prSet presAssocID="{87C935B2-64E7-41F8-9793-E20164D7C704}" presName="diagram" presStyleCnt="0">
        <dgm:presLayoutVars>
          <dgm:dir/>
          <dgm:resizeHandles val="exact"/>
        </dgm:presLayoutVars>
      </dgm:prSet>
      <dgm:spPr/>
    </dgm:pt>
    <dgm:pt modelId="{3131B5AD-0958-4B17-ABBE-96F8F62B23E3}" type="pres">
      <dgm:prSet presAssocID="{5A9BF7EE-C323-426E-9039-B76401763ED6}" presName="node" presStyleLbl="node1" presStyleIdx="0" presStyleCnt="1" custLinFactY="100000" custLinFactNeighborX="67658" custLinFactNeighborY="153740">
        <dgm:presLayoutVars>
          <dgm:bulletEnabled val="1"/>
        </dgm:presLayoutVars>
      </dgm:prSet>
      <dgm:spPr/>
    </dgm:pt>
  </dgm:ptLst>
  <dgm:cxnLst>
    <dgm:cxn modelId="{0A0AC76D-F4B5-4395-A620-1F805415F8E7}" type="presOf" srcId="{5A9BF7EE-C323-426E-9039-B76401763ED6}" destId="{3131B5AD-0958-4B17-ABBE-96F8F62B23E3}" srcOrd="0" destOrd="0" presId="urn:microsoft.com/office/officeart/2005/8/layout/default"/>
    <dgm:cxn modelId="{C3A731CB-FFDA-43E9-B8E1-3AD1EF5734BE}" srcId="{87C935B2-64E7-41F8-9793-E20164D7C704}" destId="{5A9BF7EE-C323-426E-9039-B76401763ED6}" srcOrd="0" destOrd="0" parTransId="{C899E2B5-7AD7-4F89-B06B-A54091BE613B}" sibTransId="{A5D679E2-79CC-40EF-BB92-2C4084EC6973}"/>
    <dgm:cxn modelId="{471431E5-E4D5-441C-BEF6-E92EDCC8A297}" type="presOf" srcId="{87C935B2-64E7-41F8-9793-E20164D7C704}" destId="{12C2EC89-B812-431F-A815-CDD22F1BA42B}" srcOrd="0" destOrd="0" presId="urn:microsoft.com/office/officeart/2005/8/layout/default"/>
    <dgm:cxn modelId="{B503F334-2A5F-4909-B11F-CB0207A4B4C3}" type="presParOf" srcId="{12C2EC89-B812-431F-A815-CDD22F1BA42B}" destId="{3131B5AD-0958-4B17-ABBE-96F8F62B23E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AF9E5-F76B-457F-8A85-741B353AAED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39A61455-4FCD-49FA-AA04-6C42C36EA6CD}">
      <dgm:prSet phldrT="[Texto]"/>
      <dgm:spPr/>
      <dgm:t>
        <a:bodyPr/>
        <a:lstStyle/>
        <a:p>
          <a:r>
            <a:rPr lang="es-CL" dirty="0"/>
            <a:t>Juan Pérez</a:t>
          </a:r>
        </a:p>
      </dgm:t>
    </dgm:pt>
    <dgm:pt modelId="{8D23A9EC-09D1-414B-B01D-2D04E89B31FB}" type="parTrans" cxnId="{4ED03513-0535-4A11-A4C3-624FCE388331}">
      <dgm:prSet/>
      <dgm:spPr/>
      <dgm:t>
        <a:bodyPr/>
        <a:lstStyle/>
        <a:p>
          <a:endParaRPr lang="es-CL"/>
        </a:p>
      </dgm:t>
    </dgm:pt>
    <dgm:pt modelId="{15AEFCD1-918F-4618-8FC8-3AF6564FF4DB}" type="sibTrans" cxnId="{4ED03513-0535-4A11-A4C3-624FCE388331}">
      <dgm:prSet/>
      <dgm:spPr/>
      <dgm:t>
        <a:bodyPr/>
        <a:lstStyle/>
        <a:p>
          <a:endParaRPr lang="es-CL"/>
        </a:p>
      </dgm:t>
    </dgm:pt>
    <dgm:pt modelId="{2381020A-A380-461B-BD12-9053E3DD0D7C}">
      <dgm:prSet phldrT="[Texto]"/>
      <dgm:spPr/>
      <dgm:t>
        <a:bodyPr/>
        <a:lstStyle/>
        <a:p>
          <a:r>
            <a:rPr lang="es-CL" dirty="0"/>
            <a:t>Los Álamos 4528</a:t>
          </a:r>
        </a:p>
      </dgm:t>
    </dgm:pt>
    <dgm:pt modelId="{6EBCA9B7-F7B4-4729-89CE-4593AE94D305}" type="parTrans" cxnId="{C6B3D0BC-CACA-4ABA-A6D2-2D288B02634F}">
      <dgm:prSet/>
      <dgm:spPr/>
      <dgm:t>
        <a:bodyPr/>
        <a:lstStyle/>
        <a:p>
          <a:endParaRPr lang="es-CL"/>
        </a:p>
      </dgm:t>
    </dgm:pt>
    <dgm:pt modelId="{94F19BA0-EE43-4F4B-98E5-35EFF2D9B1E2}" type="sibTrans" cxnId="{C6B3D0BC-CACA-4ABA-A6D2-2D288B02634F}">
      <dgm:prSet/>
      <dgm:spPr/>
      <dgm:t>
        <a:bodyPr/>
        <a:lstStyle/>
        <a:p>
          <a:endParaRPr lang="es-CL"/>
        </a:p>
      </dgm:t>
    </dgm:pt>
    <dgm:pt modelId="{726C9593-7750-41FC-B5F5-C60D2B0DBEC6}">
      <dgm:prSet phldrT="[Texto]"/>
      <dgm:spPr/>
      <dgm:t>
        <a:bodyPr/>
        <a:lstStyle/>
        <a:p>
          <a:r>
            <a:rPr lang="es-CL" dirty="0"/>
            <a:t>Santiago</a:t>
          </a:r>
        </a:p>
      </dgm:t>
    </dgm:pt>
    <dgm:pt modelId="{6156EEFC-6CC1-4A09-92A1-146E01060006}" type="parTrans" cxnId="{2403F54D-1226-49CA-BFB1-5212DD110C0A}">
      <dgm:prSet/>
      <dgm:spPr/>
      <dgm:t>
        <a:bodyPr/>
        <a:lstStyle/>
        <a:p>
          <a:endParaRPr lang="es-CL"/>
        </a:p>
      </dgm:t>
    </dgm:pt>
    <dgm:pt modelId="{45A74201-9FE9-4CB8-970F-C69444170F8E}" type="sibTrans" cxnId="{2403F54D-1226-49CA-BFB1-5212DD110C0A}">
      <dgm:prSet/>
      <dgm:spPr/>
      <dgm:t>
        <a:bodyPr/>
        <a:lstStyle/>
        <a:p>
          <a:endParaRPr lang="es-CL"/>
        </a:p>
      </dgm:t>
    </dgm:pt>
    <dgm:pt modelId="{4870E925-237D-4DC0-85D8-888E3086CF3F}">
      <dgm:prSet phldrT="[Texto]"/>
      <dgm:spPr/>
      <dgm:t>
        <a:bodyPr/>
        <a:lstStyle/>
        <a:p>
          <a:r>
            <a:rPr lang="es-CL" dirty="0"/>
            <a:t>Jperez</a:t>
          </a:r>
        </a:p>
      </dgm:t>
    </dgm:pt>
    <dgm:pt modelId="{4D24EA8A-280F-47CC-BBCB-B9109F8AEC62}" type="parTrans" cxnId="{798A0A30-D6B4-4FF3-A2C2-7445F50A08EE}">
      <dgm:prSet/>
      <dgm:spPr/>
      <dgm:t>
        <a:bodyPr/>
        <a:lstStyle/>
        <a:p>
          <a:endParaRPr lang="es-CL"/>
        </a:p>
      </dgm:t>
    </dgm:pt>
    <dgm:pt modelId="{F576C0EE-E00B-4C01-BC47-E9DC8485C402}" type="sibTrans" cxnId="{798A0A30-D6B4-4FF3-A2C2-7445F50A08EE}">
      <dgm:prSet/>
      <dgm:spPr/>
      <dgm:t>
        <a:bodyPr/>
        <a:lstStyle/>
        <a:p>
          <a:endParaRPr lang="es-CL"/>
        </a:p>
      </dgm:t>
    </dgm:pt>
    <dgm:pt modelId="{F0058590-BE5D-471F-89CC-19CB3E591F02}">
      <dgm:prSet phldrT="[Texto]"/>
      <dgm:spPr/>
      <dgm:t>
        <a:bodyPr/>
        <a:lstStyle/>
        <a:p>
          <a:r>
            <a:rPr lang="es-CL" dirty="0"/>
            <a:t>Sano</a:t>
          </a:r>
        </a:p>
      </dgm:t>
    </dgm:pt>
    <dgm:pt modelId="{945DA35F-31EB-4B60-BA07-7DF66AFA981E}" type="parTrans" cxnId="{EA1435DB-54E1-4830-B7B5-AFDA5D265C52}">
      <dgm:prSet/>
      <dgm:spPr/>
      <dgm:t>
        <a:bodyPr/>
        <a:lstStyle/>
        <a:p>
          <a:endParaRPr lang="es-CL"/>
        </a:p>
      </dgm:t>
    </dgm:pt>
    <dgm:pt modelId="{96D5AB37-9CDF-48B1-B90C-9D53EAC59452}" type="sibTrans" cxnId="{EA1435DB-54E1-4830-B7B5-AFDA5D265C52}">
      <dgm:prSet/>
      <dgm:spPr/>
      <dgm:t>
        <a:bodyPr/>
        <a:lstStyle/>
        <a:p>
          <a:endParaRPr lang="es-CL"/>
        </a:p>
      </dgm:t>
    </dgm:pt>
    <dgm:pt modelId="{831BFD3F-6EC5-4B5F-986C-779D55478D79}">
      <dgm:prSet phldrT="[Texto]"/>
      <dgm:spPr/>
      <dgm:t>
        <a:bodyPr/>
        <a:lstStyle/>
        <a:p>
          <a:r>
            <a:rPr lang="es-CL" dirty="0"/>
            <a:t>Lector</a:t>
          </a:r>
        </a:p>
      </dgm:t>
    </dgm:pt>
    <dgm:pt modelId="{9CC63D28-A633-4743-91C5-FEF6EFBDA8F1}" type="parTrans" cxnId="{D884BC4A-375A-4726-9730-9AB35F61B7EC}">
      <dgm:prSet/>
      <dgm:spPr/>
      <dgm:t>
        <a:bodyPr/>
        <a:lstStyle/>
        <a:p>
          <a:endParaRPr lang="es-CL"/>
        </a:p>
      </dgm:t>
    </dgm:pt>
    <dgm:pt modelId="{0AABBBA2-FC79-4259-82F0-5A40879732F3}" type="sibTrans" cxnId="{D884BC4A-375A-4726-9730-9AB35F61B7EC}">
      <dgm:prSet/>
      <dgm:spPr/>
      <dgm:t>
        <a:bodyPr/>
        <a:lstStyle/>
        <a:p>
          <a:endParaRPr lang="es-CL"/>
        </a:p>
      </dgm:t>
    </dgm:pt>
    <dgm:pt modelId="{88E61A6C-CBBE-416E-B7C2-5E6B9408B1CA}">
      <dgm:prSet phldrT="[Texto]"/>
      <dgm:spPr/>
      <dgm:t>
        <a:bodyPr/>
        <a:lstStyle/>
        <a:p>
          <a:r>
            <a:rPr lang="es-CL" dirty="0"/>
            <a:t>$650.000</a:t>
          </a:r>
        </a:p>
      </dgm:t>
    </dgm:pt>
    <dgm:pt modelId="{2CA50294-3357-4B96-9512-35CF8A039913}" type="parTrans" cxnId="{1F6D75F1-D6A6-4780-A259-9C01C53E3304}">
      <dgm:prSet/>
      <dgm:spPr/>
      <dgm:t>
        <a:bodyPr/>
        <a:lstStyle/>
        <a:p>
          <a:endParaRPr lang="es-CL"/>
        </a:p>
      </dgm:t>
    </dgm:pt>
    <dgm:pt modelId="{E04C2114-056E-4BDE-AE29-4E54A12E71AB}" type="sibTrans" cxnId="{1F6D75F1-D6A6-4780-A259-9C01C53E3304}">
      <dgm:prSet/>
      <dgm:spPr/>
      <dgm:t>
        <a:bodyPr/>
        <a:lstStyle/>
        <a:p>
          <a:endParaRPr lang="es-CL"/>
        </a:p>
      </dgm:t>
    </dgm:pt>
    <dgm:pt modelId="{D6BE2F5A-343E-4D3A-A194-DCE555AA6B21}">
      <dgm:prSet phldrT="[Texto]"/>
      <dgm:spPr/>
      <dgm:t>
        <a:bodyPr/>
        <a:lstStyle/>
        <a:p>
          <a:r>
            <a:rPr lang="es-CL" dirty="0"/>
            <a:t>…</a:t>
          </a:r>
        </a:p>
      </dgm:t>
    </dgm:pt>
    <dgm:pt modelId="{7451ADDD-017A-4AA0-A3CA-8F096A83CCA7}" type="parTrans" cxnId="{3B97B2CC-8126-4543-B160-9D6230811F59}">
      <dgm:prSet/>
      <dgm:spPr/>
      <dgm:t>
        <a:bodyPr/>
        <a:lstStyle/>
        <a:p>
          <a:endParaRPr lang="es-CL"/>
        </a:p>
      </dgm:t>
    </dgm:pt>
    <dgm:pt modelId="{A779B8B4-0A10-496B-9A52-DDD459800B16}" type="sibTrans" cxnId="{3B97B2CC-8126-4543-B160-9D6230811F59}">
      <dgm:prSet/>
      <dgm:spPr/>
      <dgm:t>
        <a:bodyPr/>
        <a:lstStyle/>
        <a:p>
          <a:endParaRPr lang="es-CL"/>
        </a:p>
      </dgm:t>
    </dgm:pt>
    <dgm:pt modelId="{DC9ECCBC-AA23-45C9-B36A-C7FDEFABFA91}" type="pres">
      <dgm:prSet presAssocID="{11AAF9E5-F76B-457F-8A85-741B353AAED1}" presName="linear" presStyleCnt="0">
        <dgm:presLayoutVars>
          <dgm:dir/>
          <dgm:animLvl val="lvl"/>
          <dgm:resizeHandles val="exact"/>
        </dgm:presLayoutVars>
      </dgm:prSet>
      <dgm:spPr/>
    </dgm:pt>
    <dgm:pt modelId="{4EC727DC-8592-49E5-8055-C422137D14CA}" type="pres">
      <dgm:prSet presAssocID="{39A61455-4FCD-49FA-AA04-6C42C36EA6CD}" presName="parentLin" presStyleCnt="0"/>
      <dgm:spPr/>
    </dgm:pt>
    <dgm:pt modelId="{65C05218-0F8D-46C2-B5CC-AAF7BF6430CF}" type="pres">
      <dgm:prSet presAssocID="{39A61455-4FCD-49FA-AA04-6C42C36EA6CD}" presName="parentLeftMargin" presStyleLbl="node1" presStyleIdx="0" presStyleCnt="8"/>
      <dgm:spPr/>
    </dgm:pt>
    <dgm:pt modelId="{5DFDD737-C936-4A3D-B7D2-37C47BAC396B}" type="pres">
      <dgm:prSet presAssocID="{39A61455-4FCD-49FA-AA04-6C42C36EA6C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B43178C-3070-4565-8C0A-37363411E1DE}" type="pres">
      <dgm:prSet presAssocID="{39A61455-4FCD-49FA-AA04-6C42C36EA6CD}" presName="negativeSpace" presStyleCnt="0"/>
      <dgm:spPr/>
    </dgm:pt>
    <dgm:pt modelId="{8920B9B3-CDB9-468C-905C-7BBEBFB7E517}" type="pres">
      <dgm:prSet presAssocID="{39A61455-4FCD-49FA-AA04-6C42C36EA6CD}" presName="childText" presStyleLbl="conFgAcc1" presStyleIdx="0" presStyleCnt="8">
        <dgm:presLayoutVars>
          <dgm:bulletEnabled val="1"/>
        </dgm:presLayoutVars>
      </dgm:prSet>
      <dgm:spPr/>
    </dgm:pt>
    <dgm:pt modelId="{2DFDF1BD-062E-4200-9B69-5DBB36E5B38C}" type="pres">
      <dgm:prSet presAssocID="{15AEFCD1-918F-4618-8FC8-3AF6564FF4DB}" presName="spaceBetweenRectangles" presStyleCnt="0"/>
      <dgm:spPr/>
    </dgm:pt>
    <dgm:pt modelId="{2C04199E-DBBF-4A86-8F97-42EA04B8D546}" type="pres">
      <dgm:prSet presAssocID="{2381020A-A380-461B-BD12-9053E3DD0D7C}" presName="parentLin" presStyleCnt="0"/>
      <dgm:spPr/>
    </dgm:pt>
    <dgm:pt modelId="{C4FFAF8A-3AF9-40BE-89E0-E1276D5B3AC2}" type="pres">
      <dgm:prSet presAssocID="{2381020A-A380-461B-BD12-9053E3DD0D7C}" presName="parentLeftMargin" presStyleLbl="node1" presStyleIdx="0" presStyleCnt="8"/>
      <dgm:spPr/>
    </dgm:pt>
    <dgm:pt modelId="{5F53511E-60FD-4527-B544-E62D0607EA41}" type="pres">
      <dgm:prSet presAssocID="{2381020A-A380-461B-BD12-9053E3DD0D7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A5B3A70-0C62-402A-8442-29E3E5785CAF}" type="pres">
      <dgm:prSet presAssocID="{2381020A-A380-461B-BD12-9053E3DD0D7C}" presName="negativeSpace" presStyleCnt="0"/>
      <dgm:spPr/>
    </dgm:pt>
    <dgm:pt modelId="{0448CADE-5462-4A86-AD33-75D8A069BE4F}" type="pres">
      <dgm:prSet presAssocID="{2381020A-A380-461B-BD12-9053E3DD0D7C}" presName="childText" presStyleLbl="conFgAcc1" presStyleIdx="1" presStyleCnt="8">
        <dgm:presLayoutVars>
          <dgm:bulletEnabled val="1"/>
        </dgm:presLayoutVars>
      </dgm:prSet>
      <dgm:spPr/>
    </dgm:pt>
    <dgm:pt modelId="{4BA8F682-D5B0-4744-B52A-C9FC237DA370}" type="pres">
      <dgm:prSet presAssocID="{94F19BA0-EE43-4F4B-98E5-35EFF2D9B1E2}" presName="spaceBetweenRectangles" presStyleCnt="0"/>
      <dgm:spPr/>
    </dgm:pt>
    <dgm:pt modelId="{6E28F1D8-C397-42A0-9AA2-AB1C0EE3ECB5}" type="pres">
      <dgm:prSet presAssocID="{726C9593-7750-41FC-B5F5-C60D2B0DBEC6}" presName="parentLin" presStyleCnt="0"/>
      <dgm:spPr/>
    </dgm:pt>
    <dgm:pt modelId="{C7E7AE72-A798-4B57-9820-08E36C71A0C1}" type="pres">
      <dgm:prSet presAssocID="{726C9593-7750-41FC-B5F5-C60D2B0DBEC6}" presName="parentLeftMargin" presStyleLbl="node1" presStyleIdx="1" presStyleCnt="8"/>
      <dgm:spPr/>
    </dgm:pt>
    <dgm:pt modelId="{E6772966-75B6-4890-8AE6-477C88F081C8}" type="pres">
      <dgm:prSet presAssocID="{726C9593-7750-41FC-B5F5-C60D2B0DB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046D131-D670-44C0-8420-11612093BA6E}" type="pres">
      <dgm:prSet presAssocID="{726C9593-7750-41FC-B5F5-C60D2B0DBEC6}" presName="negativeSpace" presStyleCnt="0"/>
      <dgm:spPr/>
    </dgm:pt>
    <dgm:pt modelId="{63131595-21C0-4C84-AB78-4DA8493E4F76}" type="pres">
      <dgm:prSet presAssocID="{726C9593-7750-41FC-B5F5-C60D2B0DBEC6}" presName="childText" presStyleLbl="conFgAcc1" presStyleIdx="2" presStyleCnt="8">
        <dgm:presLayoutVars>
          <dgm:bulletEnabled val="1"/>
        </dgm:presLayoutVars>
      </dgm:prSet>
      <dgm:spPr/>
    </dgm:pt>
    <dgm:pt modelId="{2B70B6B3-9CCF-4DD6-A732-D3C1EC1E3AF7}" type="pres">
      <dgm:prSet presAssocID="{45A74201-9FE9-4CB8-970F-C69444170F8E}" presName="spaceBetweenRectangles" presStyleCnt="0"/>
      <dgm:spPr/>
    </dgm:pt>
    <dgm:pt modelId="{0DCB15AB-7C01-4E69-B32E-91C1A70DE752}" type="pres">
      <dgm:prSet presAssocID="{4870E925-237D-4DC0-85D8-888E3086CF3F}" presName="parentLin" presStyleCnt="0"/>
      <dgm:spPr/>
    </dgm:pt>
    <dgm:pt modelId="{3434DB9A-0717-4A1C-BC89-2CE0BA561654}" type="pres">
      <dgm:prSet presAssocID="{4870E925-237D-4DC0-85D8-888E3086CF3F}" presName="parentLeftMargin" presStyleLbl="node1" presStyleIdx="2" presStyleCnt="8"/>
      <dgm:spPr/>
    </dgm:pt>
    <dgm:pt modelId="{4D29C292-6F8C-4FFB-AA28-C9F66D7C0B5F}" type="pres">
      <dgm:prSet presAssocID="{4870E925-237D-4DC0-85D8-888E3086CF3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7605162-335D-490E-9D05-71B05F86902E}" type="pres">
      <dgm:prSet presAssocID="{4870E925-237D-4DC0-85D8-888E3086CF3F}" presName="negativeSpace" presStyleCnt="0"/>
      <dgm:spPr/>
    </dgm:pt>
    <dgm:pt modelId="{936FC308-1998-4E07-910A-58865944087B}" type="pres">
      <dgm:prSet presAssocID="{4870E925-237D-4DC0-85D8-888E3086CF3F}" presName="childText" presStyleLbl="conFgAcc1" presStyleIdx="3" presStyleCnt="8">
        <dgm:presLayoutVars>
          <dgm:bulletEnabled val="1"/>
        </dgm:presLayoutVars>
      </dgm:prSet>
      <dgm:spPr/>
    </dgm:pt>
    <dgm:pt modelId="{E5E55ECC-53DB-40BB-8CD8-829A96D140ED}" type="pres">
      <dgm:prSet presAssocID="{F576C0EE-E00B-4C01-BC47-E9DC8485C402}" presName="spaceBetweenRectangles" presStyleCnt="0"/>
      <dgm:spPr/>
    </dgm:pt>
    <dgm:pt modelId="{F88C3357-0ADA-4E21-AC6F-DF1E7BC7DF91}" type="pres">
      <dgm:prSet presAssocID="{F0058590-BE5D-471F-89CC-19CB3E591F02}" presName="parentLin" presStyleCnt="0"/>
      <dgm:spPr/>
    </dgm:pt>
    <dgm:pt modelId="{F9BEA740-69F4-419A-AA64-250D9FC29CBA}" type="pres">
      <dgm:prSet presAssocID="{F0058590-BE5D-471F-89CC-19CB3E591F02}" presName="parentLeftMargin" presStyleLbl="node1" presStyleIdx="3" presStyleCnt="8"/>
      <dgm:spPr/>
    </dgm:pt>
    <dgm:pt modelId="{8CD02515-F10B-4C47-8863-CF8A7AF309FD}" type="pres">
      <dgm:prSet presAssocID="{F0058590-BE5D-471F-89CC-19CB3E591F0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EE6D07B-FE50-4A16-BA7A-988235B87EF9}" type="pres">
      <dgm:prSet presAssocID="{F0058590-BE5D-471F-89CC-19CB3E591F02}" presName="negativeSpace" presStyleCnt="0"/>
      <dgm:spPr/>
    </dgm:pt>
    <dgm:pt modelId="{4B58CFB0-16D3-48F5-B838-526B4CE92518}" type="pres">
      <dgm:prSet presAssocID="{F0058590-BE5D-471F-89CC-19CB3E591F02}" presName="childText" presStyleLbl="conFgAcc1" presStyleIdx="4" presStyleCnt="8">
        <dgm:presLayoutVars>
          <dgm:bulletEnabled val="1"/>
        </dgm:presLayoutVars>
      </dgm:prSet>
      <dgm:spPr/>
    </dgm:pt>
    <dgm:pt modelId="{7C805193-7B4A-47DA-B891-79A747ACB467}" type="pres">
      <dgm:prSet presAssocID="{96D5AB37-9CDF-48B1-B90C-9D53EAC59452}" presName="spaceBetweenRectangles" presStyleCnt="0"/>
      <dgm:spPr/>
    </dgm:pt>
    <dgm:pt modelId="{EEC3F309-259D-4AAB-9588-5707397E9010}" type="pres">
      <dgm:prSet presAssocID="{88E61A6C-CBBE-416E-B7C2-5E6B9408B1CA}" presName="parentLin" presStyleCnt="0"/>
      <dgm:spPr/>
    </dgm:pt>
    <dgm:pt modelId="{FBFCA718-7175-4124-938F-A156F051F5A7}" type="pres">
      <dgm:prSet presAssocID="{88E61A6C-CBBE-416E-B7C2-5E6B9408B1CA}" presName="parentLeftMargin" presStyleLbl="node1" presStyleIdx="4" presStyleCnt="8"/>
      <dgm:spPr/>
    </dgm:pt>
    <dgm:pt modelId="{62135D8F-2417-4A62-A101-B9E391B6065F}" type="pres">
      <dgm:prSet presAssocID="{88E61A6C-CBBE-416E-B7C2-5E6B9408B1CA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C27BB40-2DE1-4DB0-821D-EC547F62FC8E}" type="pres">
      <dgm:prSet presAssocID="{88E61A6C-CBBE-416E-B7C2-5E6B9408B1CA}" presName="negativeSpace" presStyleCnt="0"/>
      <dgm:spPr/>
    </dgm:pt>
    <dgm:pt modelId="{FB152E4D-4B66-4D2A-A63C-192609077A54}" type="pres">
      <dgm:prSet presAssocID="{88E61A6C-CBBE-416E-B7C2-5E6B9408B1CA}" presName="childText" presStyleLbl="conFgAcc1" presStyleIdx="5" presStyleCnt="8">
        <dgm:presLayoutVars>
          <dgm:bulletEnabled val="1"/>
        </dgm:presLayoutVars>
      </dgm:prSet>
      <dgm:spPr/>
    </dgm:pt>
    <dgm:pt modelId="{8B72CA1A-9371-4115-A652-77892AD8B1A0}" type="pres">
      <dgm:prSet presAssocID="{E04C2114-056E-4BDE-AE29-4E54A12E71AB}" presName="spaceBetweenRectangles" presStyleCnt="0"/>
      <dgm:spPr/>
    </dgm:pt>
    <dgm:pt modelId="{F2560A36-7D11-4D67-87D2-371468B844DB}" type="pres">
      <dgm:prSet presAssocID="{831BFD3F-6EC5-4B5F-986C-779D55478D79}" presName="parentLin" presStyleCnt="0"/>
      <dgm:spPr/>
    </dgm:pt>
    <dgm:pt modelId="{7114F09A-A917-41FD-ADB3-C23E639912E9}" type="pres">
      <dgm:prSet presAssocID="{831BFD3F-6EC5-4B5F-986C-779D55478D79}" presName="parentLeftMargin" presStyleLbl="node1" presStyleIdx="5" presStyleCnt="8"/>
      <dgm:spPr/>
    </dgm:pt>
    <dgm:pt modelId="{9769648B-5785-40D3-A30A-02994FE92810}" type="pres">
      <dgm:prSet presAssocID="{831BFD3F-6EC5-4B5F-986C-779D55478D7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C0A4950-18A6-4914-9AD0-05BE036CBEA4}" type="pres">
      <dgm:prSet presAssocID="{831BFD3F-6EC5-4B5F-986C-779D55478D79}" presName="negativeSpace" presStyleCnt="0"/>
      <dgm:spPr/>
    </dgm:pt>
    <dgm:pt modelId="{5F72C6FA-92A7-4EFE-9A2F-F7CDD3283B53}" type="pres">
      <dgm:prSet presAssocID="{831BFD3F-6EC5-4B5F-986C-779D55478D79}" presName="childText" presStyleLbl="conFgAcc1" presStyleIdx="6" presStyleCnt="8">
        <dgm:presLayoutVars>
          <dgm:bulletEnabled val="1"/>
        </dgm:presLayoutVars>
      </dgm:prSet>
      <dgm:spPr/>
    </dgm:pt>
    <dgm:pt modelId="{79704451-4714-4D50-8F4E-63DADFF67656}" type="pres">
      <dgm:prSet presAssocID="{0AABBBA2-FC79-4259-82F0-5A40879732F3}" presName="spaceBetweenRectangles" presStyleCnt="0"/>
      <dgm:spPr/>
    </dgm:pt>
    <dgm:pt modelId="{496C356B-377D-4F9E-B15C-0D7EE25F2E2A}" type="pres">
      <dgm:prSet presAssocID="{D6BE2F5A-343E-4D3A-A194-DCE555AA6B21}" presName="parentLin" presStyleCnt="0"/>
      <dgm:spPr/>
    </dgm:pt>
    <dgm:pt modelId="{01386E8E-3F36-4027-A7C7-E188ED991BAD}" type="pres">
      <dgm:prSet presAssocID="{D6BE2F5A-343E-4D3A-A194-DCE555AA6B21}" presName="parentLeftMargin" presStyleLbl="node1" presStyleIdx="6" presStyleCnt="8"/>
      <dgm:spPr/>
    </dgm:pt>
    <dgm:pt modelId="{3CBB6611-3D65-4403-A93B-C533C14B79A2}" type="pres">
      <dgm:prSet presAssocID="{D6BE2F5A-343E-4D3A-A194-DCE555AA6B21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E81810A6-AECF-4FC3-87B3-8B3B37BB26F1}" type="pres">
      <dgm:prSet presAssocID="{D6BE2F5A-343E-4D3A-A194-DCE555AA6B21}" presName="negativeSpace" presStyleCnt="0"/>
      <dgm:spPr/>
    </dgm:pt>
    <dgm:pt modelId="{73635192-C40C-4BAF-A7CF-A24A2CA28FCD}" type="pres">
      <dgm:prSet presAssocID="{D6BE2F5A-343E-4D3A-A194-DCE555AA6B21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C0669812-045B-4DA4-8FD6-740BF67A5F13}" type="presOf" srcId="{726C9593-7750-41FC-B5F5-C60D2B0DBEC6}" destId="{E6772966-75B6-4890-8AE6-477C88F081C8}" srcOrd="1" destOrd="0" presId="urn:microsoft.com/office/officeart/2005/8/layout/list1"/>
    <dgm:cxn modelId="{4ED03513-0535-4A11-A4C3-624FCE388331}" srcId="{11AAF9E5-F76B-457F-8A85-741B353AAED1}" destId="{39A61455-4FCD-49FA-AA04-6C42C36EA6CD}" srcOrd="0" destOrd="0" parTransId="{8D23A9EC-09D1-414B-B01D-2D04E89B31FB}" sibTransId="{15AEFCD1-918F-4618-8FC8-3AF6564FF4DB}"/>
    <dgm:cxn modelId="{F691FD1F-19B4-41D8-9D2C-A06B2F9D78AC}" type="presOf" srcId="{831BFD3F-6EC5-4B5F-986C-779D55478D79}" destId="{7114F09A-A917-41FD-ADB3-C23E639912E9}" srcOrd="0" destOrd="0" presId="urn:microsoft.com/office/officeart/2005/8/layout/list1"/>
    <dgm:cxn modelId="{798A0A30-D6B4-4FF3-A2C2-7445F50A08EE}" srcId="{11AAF9E5-F76B-457F-8A85-741B353AAED1}" destId="{4870E925-237D-4DC0-85D8-888E3086CF3F}" srcOrd="3" destOrd="0" parTransId="{4D24EA8A-280F-47CC-BBCB-B9109F8AEC62}" sibTransId="{F576C0EE-E00B-4C01-BC47-E9DC8485C402}"/>
    <dgm:cxn modelId="{142A275E-77A3-4AA3-8828-3F2239321370}" type="presOf" srcId="{88E61A6C-CBBE-416E-B7C2-5E6B9408B1CA}" destId="{FBFCA718-7175-4124-938F-A156F051F5A7}" srcOrd="0" destOrd="0" presId="urn:microsoft.com/office/officeart/2005/8/layout/list1"/>
    <dgm:cxn modelId="{D884BC4A-375A-4726-9730-9AB35F61B7EC}" srcId="{11AAF9E5-F76B-457F-8A85-741B353AAED1}" destId="{831BFD3F-6EC5-4B5F-986C-779D55478D79}" srcOrd="6" destOrd="0" parTransId="{9CC63D28-A633-4743-91C5-FEF6EFBDA8F1}" sibTransId="{0AABBBA2-FC79-4259-82F0-5A40879732F3}"/>
    <dgm:cxn modelId="{2403F54D-1226-49CA-BFB1-5212DD110C0A}" srcId="{11AAF9E5-F76B-457F-8A85-741B353AAED1}" destId="{726C9593-7750-41FC-B5F5-C60D2B0DBEC6}" srcOrd="2" destOrd="0" parTransId="{6156EEFC-6CC1-4A09-92A1-146E01060006}" sibTransId="{45A74201-9FE9-4CB8-970F-C69444170F8E}"/>
    <dgm:cxn modelId="{0500386E-9D9A-4434-BD64-5C662F521284}" type="presOf" srcId="{D6BE2F5A-343E-4D3A-A194-DCE555AA6B21}" destId="{3CBB6611-3D65-4403-A93B-C533C14B79A2}" srcOrd="1" destOrd="0" presId="urn:microsoft.com/office/officeart/2005/8/layout/list1"/>
    <dgm:cxn modelId="{3340444F-4C02-442E-82CB-95D63DC7D887}" type="presOf" srcId="{88E61A6C-CBBE-416E-B7C2-5E6B9408B1CA}" destId="{62135D8F-2417-4A62-A101-B9E391B6065F}" srcOrd="1" destOrd="0" presId="urn:microsoft.com/office/officeart/2005/8/layout/list1"/>
    <dgm:cxn modelId="{DC0BFC76-0257-40E2-A40A-CE2C878EA03C}" type="presOf" srcId="{39A61455-4FCD-49FA-AA04-6C42C36EA6CD}" destId="{5DFDD737-C936-4A3D-B7D2-37C47BAC396B}" srcOrd="1" destOrd="0" presId="urn:microsoft.com/office/officeart/2005/8/layout/list1"/>
    <dgm:cxn modelId="{D1CDB582-07FA-4985-B2DC-D93DEFDCF5E3}" type="presOf" srcId="{39A61455-4FCD-49FA-AA04-6C42C36EA6CD}" destId="{65C05218-0F8D-46C2-B5CC-AAF7BF6430CF}" srcOrd="0" destOrd="0" presId="urn:microsoft.com/office/officeart/2005/8/layout/list1"/>
    <dgm:cxn modelId="{074A129B-F5FB-4486-9DC7-9D971E66B99C}" type="presOf" srcId="{D6BE2F5A-343E-4D3A-A194-DCE555AA6B21}" destId="{01386E8E-3F36-4027-A7C7-E188ED991BAD}" srcOrd="0" destOrd="0" presId="urn:microsoft.com/office/officeart/2005/8/layout/list1"/>
    <dgm:cxn modelId="{31D74C9C-9D2B-4DF4-9066-034DD3652E56}" type="presOf" srcId="{4870E925-237D-4DC0-85D8-888E3086CF3F}" destId="{4D29C292-6F8C-4FFB-AA28-C9F66D7C0B5F}" srcOrd="1" destOrd="0" presId="urn:microsoft.com/office/officeart/2005/8/layout/list1"/>
    <dgm:cxn modelId="{43F7F09D-610D-42F4-B9E9-4313B5C9C1FB}" type="presOf" srcId="{726C9593-7750-41FC-B5F5-C60D2B0DBEC6}" destId="{C7E7AE72-A798-4B57-9820-08E36C71A0C1}" srcOrd="0" destOrd="0" presId="urn:microsoft.com/office/officeart/2005/8/layout/list1"/>
    <dgm:cxn modelId="{274B57A7-A81D-4FEA-A27F-0C601344DF54}" type="presOf" srcId="{F0058590-BE5D-471F-89CC-19CB3E591F02}" destId="{8CD02515-F10B-4C47-8863-CF8A7AF309FD}" srcOrd="1" destOrd="0" presId="urn:microsoft.com/office/officeart/2005/8/layout/list1"/>
    <dgm:cxn modelId="{D8E412A8-99C9-41D7-839F-265D9B47253D}" type="presOf" srcId="{2381020A-A380-461B-BD12-9053E3DD0D7C}" destId="{5F53511E-60FD-4527-B544-E62D0607EA41}" srcOrd="1" destOrd="0" presId="urn:microsoft.com/office/officeart/2005/8/layout/list1"/>
    <dgm:cxn modelId="{B10338AB-FEEE-4138-9BA4-A5F41051ED69}" type="presOf" srcId="{2381020A-A380-461B-BD12-9053E3DD0D7C}" destId="{C4FFAF8A-3AF9-40BE-89E0-E1276D5B3AC2}" srcOrd="0" destOrd="0" presId="urn:microsoft.com/office/officeart/2005/8/layout/list1"/>
    <dgm:cxn modelId="{C6B3D0BC-CACA-4ABA-A6D2-2D288B02634F}" srcId="{11AAF9E5-F76B-457F-8A85-741B353AAED1}" destId="{2381020A-A380-461B-BD12-9053E3DD0D7C}" srcOrd="1" destOrd="0" parTransId="{6EBCA9B7-F7B4-4729-89CE-4593AE94D305}" sibTransId="{94F19BA0-EE43-4F4B-98E5-35EFF2D9B1E2}"/>
    <dgm:cxn modelId="{3B97B2CC-8126-4543-B160-9D6230811F59}" srcId="{11AAF9E5-F76B-457F-8A85-741B353AAED1}" destId="{D6BE2F5A-343E-4D3A-A194-DCE555AA6B21}" srcOrd="7" destOrd="0" parTransId="{7451ADDD-017A-4AA0-A3CA-8F096A83CCA7}" sibTransId="{A779B8B4-0A10-496B-9A52-DDD459800B16}"/>
    <dgm:cxn modelId="{F6E77BCE-6FD4-42B5-B8E2-A838D6304B43}" type="presOf" srcId="{831BFD3F-6EC5-4B5F-986C-779D55478D79}" destId="{9769648B-5785-40D3-A30A-02994FE92810}" srcOrd="1" destOrd="0" presId="urn:microsoft.com/office/officeart/2005/8/layout/list1"/>
    <dgm:cxn modelId="{EA1435DB-54E1-4830-B7B5-AFDA5D265C52}" srcId="{11AAF9E5-F76B-457F-8A85-741B353AAED1}" destId="{F0058590-BE5D-471F-89CC-19CB3E591F02}" srcOrd="4" destOrd="0" parTransId="{945DA35F-31EB-4B60-BA07-7DF66AFA981E}" sibTransId="{96D5AB37-9CDF-48B1-B90C-9D53EAC59452}"/>
    <dgm:cxn modelId="{A077EEDB-B4D0-4BFF-AD9E-644A1463B8F6}" type="presOf" srcId="{11AAF9E5-F76B-457F-8A85-741B353AAED1}" destId="{DC9ECCBC-AA23-45C9-B36A-C7FDEFABFA91}" srcOrd="0" destOrd="0" presId="urn:microsoft.com/office/officeart/2005/8/layout/list1"/>
    <dgm:cxn modelId="{48D1E1DC-E665-43D9-9A53-AE715643D2BD}" type="presOf" srcId="{4870E925-237D-4DC0-85D8-888E3086CF3F}" destId="{3434DB9A-0717-4A1C-BC89-2CE0BA561654}" srcOrd="0" destOrd="0" presId="urn:microsoft.com/office/officeart/2005/8/layout/list1"/>
    <dgm:cxn modelId="{1F6D75F1-D6A6-4780-A259-9C01C53E3304}" srcId="{11AAF9E5-F76B-457F-8A85-741B353AAED1}" destId="{88E61A6C-CBBE-416E-B7C2-5E6B9408B1CA}" srcOrd="5" destOrd="0" parTransId="{2CA50294-3357-4B96-9512-35CF8A039913}" sibTransId="{E04C2114-056E-4BDE-AE29-4E54A12E71AB}"/>
    <dgm:cxn modelId="{DA85CFF4-63F5-4A1C-844D-C7E2D8DFDFD0}" type="presOf" srcId="{F0058590-BE5D-471F-89CC-19CB3E591F02}" destId="{F9BEA740-69F4-419A-AA64-250D9FC29CBA}" srcOrd="0" destOrd="0" presId="urn:microsoft.com/office/officeart/2005/8/layout/list1"/>
    <dgm:cxn modelId="{85CF2315-419F-4417-A66B-E473EDE08CDF}" type="presParOf" srcId="{DC9ECCBC-AA23-45C9-B36A-C7FDEFABFA91}" destId="{4EC727DC-8592-49E5-8055-C422137D14CA}" srcOrd="0" destOrd="0" presId="urn:microsoft.com/office/officeart/2005/8/layout/list1"/>
    <dgm:cxn modelId="{2D1ABC17-DE08-446C-BF0C-30269EC0EC0F}" type="presParOf" srcId="{4EC727DC-8592-49E5-8055-C422137D14CA}" destId="{65C05218-0F8D-46C2-B5CC-AAF7BF6430CF}" srcOrd="0" destOrd="0" presId="urn:microsoft.com/office/officeart/2005/8/layout/list1"/>
    <dgm:cxn modelId="{98CA0D16-A39D-49F7-9357-E880F85767F1}" type="presParOf" srcId="{4EC727DC-8592-49E5-8055-C422137D14CA}" destId="{5DFDD737-C936-4A3D-B7D2-37C47BAC396B}" srcOrd="1" destOrd="0" presId="urn:microsoft.com/office/officeart/2005/8/layout/list1"/>
    <dgm:cxn modelId="{0A7A8C80-2DE3-4442-9814-22CE8D6A67AB}" type="presParOf" srcId="{DC9ECCBC-AA23-45C9-B36A-C7FDEFABFA91}" destId="{FB43178C-3070-4565-8C0A-37363411E1DE}" srcOrd="1" destOrd="0" presId="urn:microsoft.com/office/officeart/2005/8/layout/list1"/>
    <dgm:cxn modelId="{0217EC6A-D999-47B3-AFBE-7AF82A45A5A0}" type="presParOf" srcId="{DC9ECCBC-AA23-45C9-B36A-C7FDEFABFA91}" destId="{8920B9B3-CDB9-468C-905C-7BBEBFB7E517}" srcOrd="2" destOrd="0" presId="urn:microsoft.com/office/officeart/2005/8/layout/list1"/>
    <dgm:cxn modelId="{05A16143-B13C-43FC-93AC-ABB70321F857}" type="presParOf" srcId="{DC9ECCBC-AA23-45C9-B36A-C7FDEFABFA91}" destId="{2DFDF1BD-062E-4200-9B69-5DBB36E5B38C}" srcOrd="3" destOrd="0" presId="urn:microsoft.com/office/officeart/2005/8/layout/list1"/>
    <dgm:cxn modelId="{B16F261D-049C-4F2E-827E-98A79461D770}" type="presParOf" srcId="{DC9ECCBC-AA23-45C9-B36A-C7FDEFABFA91}" destId="{2C04199E-DBBF-4A86-8F97-42EA04B8D546}" srcOrd="4" destOrd="0" presId="urn:microsoft.com/office/officeart/2005/8/layout/list1"/>
    <dgm:cxn modelId="{BDE171D5-A5D9-4BDE-B3E8-1FFBA1014FD5}" type="presParOf" srcId="{2C04199E-DBBF-4A86-8F97-42EA04B8D546}" destId="{C4FFAF8A-3AF9-40BE-89E0-E1276D5B3AC2}" srcOrd="0" destOrd="0" presId="urn:microsoft.com/office/officeart/2005/8/layout/list1"/>
    <dgm:cxn modelId="{238EDE40-E1DF-40EA-B782-75321D1FAF77}" type="presParOf" srcId="{2C04199E-DBBF-4A86-8F97-42EA04B8D546}" destId="{5F53511E-60FD-4527-B544-E62D0607EA41}" srcOrd="1" destOrd="0" presId="urn:microsoft.com/office/officeart/2005/8/layout/list1"/>
    <dgm:cxn modelId="{C19CC0B4-528D-4CBE-8C8C-AEECD92423EC}" type="presParOf" srcId="{DC9ECCBC-AA23-45C9-B36A-C7FDEFABFA91}" destId="{5A5B3A70-0C62-402A-8442-29E3E5785CAF}" srcOrd="5" destOrd="0" presId="urn:microsoft.com/office/officeart/2005/8/layout/list1"/>
    <dgm:cxn modelId="{F5411178-557E-4DA1-AA22-1D29D70B6101}" type="presParOf" srcId="{DC9ECCBC-AA23-45C9-B36A-C7FDEFABFA91}" destId="{0448CADE-5462-4A86-AD33-75D8A069BE4F}" srcOrd="6" destOrd="0" presId="urn:microsoft.com/office/officeart/2005/8/layout/list1"/>
    <dgm:cxn modelId="{58932426-ED84-4B6A-B229-6CE3EC56B961}" type="presParOf" srcId="{DC9ECCBC-AA23-45C9-B36A-C7FDEFABFA91}" destId="{4BA8F682-D5B0-4744-B52A-C9FC237DA370}" srcOrd="7" destOrd="0" presId="urn:microsoft.com/office/officeart/2005/8/layout/list1"/>
    <dgm:cxn modelId="{C13009CB-FD2F-4F2D-BF97-E5EE56A9F864}" type="presParOf" srcId="{DC9ECCBC-AA23-45C9-B36A-C7FDEFABFA91}" destId="{6E28F1D8-C397-42A0-9AA2-AB1C0EE3ECB5}" srcOrd="8" destOrd="0" presId="urn:microsoft.com/office/officeart/2005/8/layout/list1"/>
    <dgm:cxn modelId="{121BB970-FC93-49E5-8AE8-61F54E12F054}" type="presParOf" srcId="{6E28F1D8-C397-42A0-9AA2-AB1C0EE3ECB5}" destId="{C7E7AE72-A798-4B57-9820-08E36C71A0C1}" srcOrd="0" destOrd="0" presId="urn:microsoft.com/office/officeart/2005/8/layout/list1"/>
    <dgm:cxn modelId="{8A69389E-AB6D-4090-811D-B1DDEAFC40E7}" type="presParOf" srcId="{6E28F1D8-C397-42A0-9AA2-AB1C0EE3ECB5}" destId="{E6772966-75B6-4890-8AE6-477C88F081C8}" srcOrd="1" destOrd="0" presId="urn:microsoft.com/office/officeart/2005/8/layout/list1"/>
    <dgm:cxn modelId="{EE46FC0C-8096-478E-839C-5529049C096F}" type="presParOf" srcId="{DC9ECCBC-AA23-45C9-B36A-C7FDEFABFA91}" destId="{F046D131-D670-44C0-8420-11612093BA6E}" srcOrd="9" destOrd="0" presId="urn:microsoft.com/office/officeart/2005/8/layout/list1"/>
    <dgm:cxn modelId="{B251DA6C-B7EB-4382-939A-3384050B9955}" type="presParOf" srcId="{DC9ECCBC-AA23-45C9-B36A-C7FDEFABFA91}" destId="{63131595-21C0-4C84-AB78-4DA8493E4F76}" srcOrd="10" destOrd="0" presId="urn:microsoft.com/office/officeart/2005/8/layout/list1"/>
    <dgm:cxn modelId="{D27D9EC3-2BC0-48FA-9605-A55F9F3FEB5E}" type="presParOf" srcId="{DC9ECCBC-AA23-45C9-B36A-C7FDEFABFA91}" destId="{2B70B6B3-9CCF-4DD6-A732-D3C1EC1E3AF7}" srcOrd="11" destOrd="0" presId="urn:microsoft.com/office/officeart/2005/8/layout/list1"/>
    <dgm:cxn modelId="{022615FF-4426-4A12-8FE7-938FD54A8BCC}" type="presParOf" srcId="{DC9ECCBC-AA23-45C9-B36A-C7FDEFABFA91}" destId="{0DCB15AB-7C01-4E69-B32E-91C1A70DE752}" srcOrd="12" destOrd="0" presId="urn:microsoft.com/office/officeart/2005/8/layout/list1"/>
    <dgm:cxn modelId="{98DDA4A9-20DA-4E33-99F5-681B88ABA5B5}" type="presParOf" srcId="{0DCB15AB-7C01-4E69-B32E-91C1A70DE752}" destId="{3434DB9A-0717-4A1C-BC89-2CE0BA561654}" srcOrd="0" destOrd="0" presId="urn:microsoft.com/office/officeart/2005/8/layout/list1"/>
    <dgm:cxn modelId="{20126789-876D-4266-B851-527C8ACA4AAD}" type="presParOf" srcId="{0DCB15AB-7C01-4E69-B32E-91C1A70DE752}" destId="{4D29C292-6F8C-4FFB-AA28-C9F66D7C0B5F}" srcOrd="1" destOrd="0" presId="urn:microsoft.com/office/officeart/2005/8/layout/list1"/>
    <dgm:cxn modelId="{34C6F31A-C11C-46D4-A6B3-41BFCF66BD10}" type="presParOf" srcId="{DC9ECCBC-AA23-45C9-B36A-C7FDEFABFA91}" destId="{D7605162-335D-490E-9D05-71B05F86902E}" srcOrd="13" destOrd="0" presId="urn:microsoft.com/office/officeart/2005/8/layout/list1"/>
    <dgm:cxn modelId="{7484FE72-834B-4A57-B43A-6F930C55BB37}" type="presParOf" srcId="{DC9ECCBC-AA23-45C9-B36A-C7FDEFABFA91}" destId="{936FC308-1998-4E07-910A-58865944087B}" srcOrd="14" destOrd="0" presId="urn:microsoft.com/office/officeart/2005/8/layout/list1"/>
    <dgm:cxn modelId="{AD9C471C-FB8D-4A3C-95AF-63E594831E1A}" type="presParOf" srcId="{DC9ECCBC-AA23-45C9-B36A-C7FDEFABFA91}" destId="{E5E55ECC-53DB-40BB-8CD8-829A96D140ED}" srcOrd="15" destOrd="0" presId="urn:microsoft.com/office/officeart/2005/8/layout/list1"/>
    <dgm:cxn modelId="{59D05D9A-8548-47B1-A922-67F28A080242}" type="presParOf" srcId="{DC9ECCBC-AA23-45C9-B36A-C7FDEFABFA91}" destId="{F88C3357-0ADA-4E21-AC6F-DF1E7BC7DF91}" srcOrd="16" destOrd="0" presId="urn:microsoft.com/office/officeart/2005/8/layout/list1"/>
    <dgm:cxn modelId="{9633383F-CFFA-474D-98E0-AAA308C50C2B}" type="presParOf" srcId="{F88C3357-0ADA-4E21-AC6F-DF1E7BC7DF91}" destId="{F9BEA740-69F4-419A-AA64-250D9FC29CBA}" srcOrd="0" destOrd="0" presId="urn:microsoft.com/office/officeart/2005/8/layout/list1"/>
    <dgm:cxn modelId="{58C73312-BC22-41F2-9182-B1982ADBD387}" type="presParOf" srcId="{F88C3357-0ADA-4E21-AC6F-DF1E7BC7DF91}" destId="{8CD02515-F10B-4C47-8863-CF8A7AF309FD}" srcOrd="1" destOrd="0" presId="urn:microsoft.com/office/officeart/2005/8/layout/list1"/>
    <dgm:cxn modelId="{4676358C-129E-4951-9B96-8AD41C8FE30B}" type="presParOf" srcId="{DC9ECCBC-AA23-45C9-B36A-C7FDEFABFA91}" destId="{1EE6D07B-FE50-4A16-BA7A-988235B87EF9}" srcOrd="17" destOrd="0" presId="urn:microsoft.com/office/officeart/2005/8/layout/list1"/>
    <dgm:cxn modelId="{82746FD7-32DE-4DCE-AEE9-C2A86E6E7DC7}" type="presParOf" srcId="{DC9ECCBC-AA23-45C9-B36A-C7FDEFABFA91}" destId="{4B58CFB0-16D3-48F5-B838-526B4CE92518}" srcOrd="18" destOrd="0" presId="urn:microsoft.com/office/officeart/2005/8/layout/list1"/>
    <dgm:cxn modelId="{D1883431-64B2-440E-A774-79324E199266}" type="presParOf" srcId="{DC9ECCBC-AA23-45C9-B36A-C7FDEFABFA91}" destId="{7C805193-7B4A-47DA-B891-79A747ACB467}" srcOrd="19" destOrd="0" presId="urn:microsoft.com/office/officeart/2005/8/layout/list1"/>
    <dgm:cxn modelId="{A7914F37-F003-447C-8BA9-95316052914D}" type="presParOf" srcId="{DC9ECCBC-AA23-45C9-B36A-C7FDEFABFA91}" destId="{EEC3F309-259D-4AAB-9588-5707397E9010}" srcOrd="20" destOrd="0" presId="urn:microsoft.com/office/officeart/2005/8/layout/list1"/>
    <dgm:cxn modelId="{905E9317-8479-49AB-92C9-227BD7EDDFAB}" type="presParOf" srcId="{EEC3F309-259D-4AAB-9588-5707397E9010}" destId="{FBFCA718-7175-4124-938F-A156F051F5A7}" srcOrd="0" destOrd="0" presId="urn:microsoft.com/office/officeart/2005/8/layout/list1"/>
    <dgm:cxn modelId="{7C9167C4-0C3F-45EA-B331-AA8C7C480618}" type="presParOf" srcId="{EEC3F309-259D-4AAB-9588-5707397E9010}" destId="{62135D8F-2417-4A62-A101-B9E391B6065F}" srcOrd="1" destOrd="0" presId="urn:microsoft.com/office/officeart/2005/8/layout/list1"/>
    <dgm:cxn modelId="{DD8C51F2-6E65-4E50-8F3A-82DD68FB288F}" type="presParOf" srcId="{DC9ECCBC-AA23-45C9-B36A-C7FDEFABFA91}" destId="{4C27BB40-2DE1-4DB0-821D-EC547F62FC8E}" srcOrd="21" destOrd="0" presId="urn:microsoft.com/office/officeart/2005/8/layout/list1"/>
    <dgm:cxn modelId="{175F7B45-1008-4033-907B-C469B7B42A8F}" type="presParOf" srcId="{DC9ECCBC-AA23-45C9-B36A-C7FDEFABFA91}" destId="{FB152E4D-4B66-4D2A-A63C-192609077A54}" srcOrd="22" destOrd="0" presId="urn:microsoft.com/office/officeart/2005/8/layout/list1"/>
    <dgm:cxn modelId="{B93266B9-2FFA-461E-B472-5708E130B25D}" type="presParOf" srcId="{DC9ECCBC-AA23-45C9-B36A-C7FDEFABFA91}" destId="{8B72CA1A-9371-4115-A652-77892AD8B1A0}" srcOrd="23" destOrd="0" presId="urn:microsoft.com/office/officeart/2005/8/layout/list1"/>
    <dgm:cxn modelId="{35A193B3-5ED9-4630-9187-F8C69D869F40}" type="presParOf" srcId="{DC9ECCBC-AA23-45C9-B36A-C7FDEFABFA91}" destId="{F2560A36-7D11-4D67-87D2-371468B844DB}" srcOrd="24" destOrd="0" presId="urn:microsoft.com/office/officeart/2005/8/layout/list1"/>
    <dgm:cxn modelId="{48DB7245-D747-483F-AB13-05ED61357AD5}" type="presParOf" srcId="{F2560A36-7D11-4D67-87D2-371468B844DB}" destId="{7114F09A-A917-41FD-ADB3-C23E639912E9}" srcOrd="0" destOrd="0" presId="urn:microsoft.com/office/officeart/2005/8/layout/list1"/>
    <dgm:cxn modelId="{233D7C80-2037-483C-B62C-DC17682BC848}" type="presParOf" srcId="{F2560A36-7D11-4D67-87D2-371468B844DB}" destId="{9769648B-5785-40D3-A30A-02994FE92810}" srcOrd="1" destOrd="0" presId="urn:microsoft.com/office/officeart/2005/8/layout/list1"/>
    <dgm:cxn modelId="{33A5C326-F624-4F45-837C-A9A633DDE984}" type="presParOf" srcId="{DC9ECCBC-AA23-45C9-B36A-C7FDEFABFA91}" destId="{9C0A4950-18A6-4914-9AD0-05BE036CBEA4}" srcOrd="25" destOrd="0" presId="urn:microsoft.com/office/officeart/2005/8/layout/list1"/>
    <dgm:cxn modelId="{0BB7E044-A871-401C-8410-2A4A448212DA}" type="presParOf" srcId="{DC9ECCBC-AA23-45C9-B36A-C7FDEFABFA91}" destId="{5F72C6FA-92A7-4EFE-9A2F-F7CDD3283B53}" srcOrd="26" destOrd="0" presId="urn:microsoft.com/office/officeart/2005/8/layout/list1"/>
    <dgm:cxn modelId="{F9DA5E30-2419-45CA-AE8F-CFB9E683A9C4}" type="presParOf" srcId="{DC9ECCBC-AA23-45C9-B36A-C7FDEFABFA91}" destId="{79704451-4714-4D50-8F4E-63DADFF67656}" srcOrd="27" destOrd="0" presId="urn:microsoft.com/office/officeart/2005/8/layout/list1"/>
    <dgm:cxn modelId="{1B49BAC5-84AC-4D1C-954B-CD5F3ABDDF37}" type="presParOf" srcId="{DC9ECCBC-AA23-45C9-B36A-C7FDEFABFA91}" destId="{496C356B-377D-4F9E-B15C-0D7EE25F2E2A}" srcOrd="28" destOrd="0" presId="urn:microsoft.com/office/officeart/2005/8/layout/list1"/>
    <dgm:cxn modelId="{B39E8538-D78D-490C-B60E-128BE40495BD}" type="presParOf" srcId="{496C356B-377D-4F9E-B15C-0D7EE25F2E2A}" destId="{01386E8E-3F36-4027-A7C7-E188ED991BAD}" srcOrd="0" destOrd="0" presId="urn:microsoft.com/office/officeart/2005/8/layout/list1"/>
    <dgm:cxn modelId="{F7D244F6-F6E9-4AC1-87A4-2D76A7FE24F5}" type="presParOf" srcId="{496C356B-377D-4F9E-B15C-0D7EE25F2E2A}" destId="{3CBB6611-3D65-4403-A93B-C533C14B79A2}" srcOrd="1" destOrd="0" presId="urn:microsoft.com/office/officeart/2005/8/layout/list1"/>
    <dgm:cxn modelId="{1B118A35-1E0B-4E32-A962-E7A72FFE6105}" type="presParOf" srcId="{DC9ECCBC-AA23-45C9-B36A-C7FDEFABFA91}" destId="{E81810A6-AECF-4FC3-87B3-8B3B37BB26F1}" srcOrd="29" destOrd="0" presId="urn:microsoft.com/office/officeart/2005/8/layout/list1"/>
    <dgm:cxn modelId="{B068C646-B938-437F-B0A3-911C0B756EA5}" type="presParOf" srcId="{DC9ECCBC-AA23-45C9-B36A-C7FDEFABFA91}" destId="{73635192-C40C-4BAF-A7CF-A24A2CA28FCD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800807-59CE-486C-A652-AAADA98869E2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AA625B5D-4B95-4FF9-BD30-DE9FBC253AF4}">
      <dgm:prSet phldrT="[Texto]"/>
      <dgm:spPr/>
      <dgm:t>
        <a:bodyPr/>
        <a:lstStyle/>
        <a:p>
          <a:r>
            <a:rPr lang="es-CL" dirty="0"/>
            <a:t>Rut</a:t>
          </a:r>
        </a:p>
      </dgm:t>
    </dgm:pt>
    <dgm:pt modelId="{37295CBF-5D2B-4EBF-A5BA-AD5319D9E748}" type="parTrans" cxnId="{C2C411A0-7383-4BFA-BFC0-116B5917CEC5}">
      <dgm:prSet/>
      <dgm:spPr/>
      <dgm:t>
        <a:bodyPr/>
        <a:lstStyle/>
        <a:p>
          <a:endParaRPr lang="es-CL"/>
        </a:p>
      </dgm:t>
    </dgm:pt>
    <dgm:pt modelId="{8C46A865-977A-438D-B406-6CDE272A8BA6}" type="sibTrans" cxnId="{C2C411A0-7383-4BFA-BFC0-116B5917CEC5}">
      <dgm:prSet/>
      <dgm:spPr/>
      <dgm:t>
        <a:bodyPr/>
        <a:lstStyle/>
        <a:p>
          <a:endParaRPr lang="es-CL"/>
        </a:p>
      </dgm:t>
    </dgm:pt>
    <dgm:pt modelId="{28113CFD-3D7B-4D96-90EA-E647B10664FB}">
      <dgm:prSet phldrT="[Texto]" custT="1"/>
      <dgm:spPr/>
      <dgm:t>
        <a:bodyPr/>
        <a:lstStyle/>
        <a:p>
          <a:r>
            <a:rPr lang="es-CL" sz="1200" dirty="0">
              <a:latin typeface="Arial" panose="020B0604020202020204" pitchFamily="34" charset="0"/>
              <a:cs typeface="Arial" panose="020B0604020202020204" pitchFamily="34" charset="0"/>
            </a:rPr>
            <a:t>21369523-6</a:t>
          </a:r>
        </a:p>
      </dgm:t>
    </dgm:pt>
    <dgm:pt modelId="{7E450F27-0D82-4894-A890-B79A12519B4D}" type="parTrans" cxnId="{CA6CB422-98F7-4B66-A8D6-3CA25960480A}">
      <dgm:prSet/>
      <dgm:spPr/>
      <dgm:t>
        <a:bodyPr/>
        <a:lstStyle/>
        <a:p>
          <a:endParaRPr lang="es-CL"/>
        </a:p>
      </dgm:t>
    </dgm:pt>
    <dgm:pt modelId="{9B980C0D-64C8-4411-A996-9C79E7B57B4D}" type="sibTrans" cxnId="{CA6CB422-98F7-4B66-A8D6-3CA25960480A}">
      <dgm:prSet/>
      <dgm:spPr/>
      <dgm:t>
        <a:bodyPr/>
        <a:lstStyle/>
        <a:p>
          <a:endParaRPr lang="es-CL"/>
        </a:p>
      </dgm:t>
    </dgm:pt>
    <dgm:pt modelId="{6ED95786-895B-44E9-9D47-291532DD7964}">
      <dgm:prSet phldrT="[Texto]"/>
      <dgm:spPr/>
      <dgm:t>
        <a:bodyPr/>
        <a:lstStyle/>
        <a:p>
          <a:r>
            <a:rPr lang="es-CL" dirty="0"/>
            <a:t>Asignatura</a:t>
          </a:r>
        </a:p>
      </dgm:t>
    </dgm:pt>
    <dgm:pt modelId="{ED6F75CB-FEEB-4938-9393-50BC0718F110}" type="parTrans" cxnId="{5BA65141-0BDA-4633-8899-D48BA9920E95}">
      <dgm:prSet/>
      <dgm:spPr/>
      <dgm:t>
        <a:bodyPr/>
        <a:lstStyle/>
        <a:p>
          <a:endParaRPr lang="es-CL"/>
        </a:p>
      </dgm:t>
    </dgm:pt>
    <dgm:pt modelId="{1834696D-C22B-4E0D-99AB-AF75441DD2AA}" type="sibTrans" cxnId="{5BA65141-0BDA-4633-8899-D48BA9920E95}">
      <dgm:prSet/>
      <dgm:spPr/>
      <dgm:t>
        <a:bodyPr/>
        <a:lstStyle/>
        <a:p>
          <a:endParaRPr lang="es-CL"/>
        </a:p>
      </dgm:t>
    </dgm:pt>
    <dgm:pt modelId="{26CBB01A-4835-4B25-AD79-EABC52DA6DE3}">
      <dgm:prSet phldrT="[Texto]"/>
      <dgm:spPr/>
      <dgm:t>
        <a:bodyPr/>
        <a:lstStyle/>
        <a:p>
          <a:r>
            <a:rPr lang="es-CL" dirty="0"/>
            <a:t>Nota 1</a:t>
          </a:r>
        </a:p>
      </dgm:t>
    </dgm:pt>
    <dgm:pt modelId="{54CD07BC-C6F6-4D07-BCA2-5198F6E189D6}" type="parTrans" cxnId="{451C5125-6E7F-46F0-8800-7723224207F9}">
      <dgm:prSet/>
      <dgm:spPr/>
      <dgm:t>
        <a:bodyPr/>
        <a:lstStyle/>
        <a:p>
          <a:endParaRPr lang="es-CL"/>
        </a:p>
      </dgm:t>
    </dgm:pt>
    <dgm:pt modelId="{73505154-011B-4ABF-B25A-EBBA052E0AEA}" type="sibTrans" cxnId="{451C5125-6E7F-46F0-8800-7723224207F9}">
      <dgm:prSet/>
      <dgm:spPr/>
      <dgm:t>
        <a:bodyPr/>
        <a:lstStyle/>
        <a:p>
          <a:endParaRPr lang="es-CL"/>
        </a:p>
      </dgm:t>
    </dgm:pt>
    <dgm:pt modelId="{EAC586F3-2B6F-44C3-B58A-7411441D77F9}">
      <dgm:prSet phldrT="[Texto]" custT="1"/>
      <dgm:spPr/>
      <dgm:t>
        <a:bodyPr/>
        <a:lstStyle/>
        <a:p>
          <a:r>
            <a:rPr lang="es-CL" sz="1200" dirty="0">
              <a:latin typeface="Arial" panose="020B0604020202020204" pitchFamily="34" charset="0"/>
              <a:cs typeface="Arial" panose="020B0604020202020204" pitchFamily="34" charset="0"/>
            </a:rPr>
            <a:t>5,5</a:t>
          </a:r>
        </a:p>
      </dgm:t>
    </dgm:pt>
    <dgm:pt modelId="{B83FE12D-26F6-49B3-93A6-5598AED905E6}" type="parTrans" cxnId="{8E3906CC-9A88-413C-BC3A-1020BF8CACCD}">
      <dgm:prSet/>
      <dgm:spPr/>
      <dgm:t>
        <a:bodyPr/>
        <a:lstStyle/>
        <a:p>
          <a:endParaRPr lang="es-CL"/>
        </a:p>
      </dgm:t>
    </dgm:pt>
    <dgm:pt modelId="{37DEAAB9-4985-4058-B3AC-E4671B17DA81}" type="sibTrans" cxnId="{8E3906CC-9A88-413C-BC3A-1020BF8CACCD}">
      <dgm:prSet/>
      <dgm:spPr/>
      <dgm:t>
        <a:bodyPr/>
        <a:lstStyle/>
        <a:p>
          <a:endParaRPr lang="es-CL"/>
        </a:p>
      </dgm:t>
    </dgm:pt>
    <dgm:pt modelId="{3EB0E52E-E250-413B-97C3-660E1AC0AF42}">
      <dgm:prSet phldrT="[Texto]"/>
      <dgm:spPr/>
      <dgm:t>
        <a:bodyPr/>
        <a:lstStyle/>
        <a:p>
          <a:r>
            <a:rPr lang="es-CL" dirty="0"/>
            <a:t>Nota 2</a:t>
          </a:r>
        </a:p>
      </dgm:t>
    </dgm:pt>
    <dgm:pt modelId="{A44E3A26-B0D8-422F-B0F3-44D98D9F53F1}" type="parTrans" cxnId="{5D810785-0F3E-41D8-884F-C2CAFD090C92}">
      <dgm:prSet/>
      <dgm:spPr/>
      <dgm:t>
        <a:bodyPr/>
        <a:lstStyle/>
        <a:p>
          <a:endParaRPr lang="es-CL"/>
        </a:p>
      </dgm:t>
    </dgm:pt>
    <dgm:pt modelId="{5F449435-6C20-49F9-9057-4AEB6E88C0C3}" type="sibTrans" cxnId="{5D810785-0F3E-41D8-884F-C2CAFD090C92}">
      <dgm:prSet/>
      <dgm:spPr/>
      <dgm:t>
        <a:bodyPr/>
        <a:lstStyle/>
        <a:p>
          <a:endParaRPr lang="es-CL"/>
        </a:p>
      </dgm:t>
    </dgm:pt>
    <dgm:pt modelId="{D8BDD523-E530-473F-B295-E37669753277}">
      <dgm:prSet phldrT="[Texto]" custT="1"/>
      <dgm:spPr/>
      <dgm:t>
        <a:bodyPr/>
        <a:lstStyle/>
        <a:p>
          <a:r>
            <a:rPr lang="es-CL" sz="1200" dirty="0">
              <a:latin typeface="Arial" panose="020B0604020202020204" pitchFamily="34" charset="0"/>
              <a:cs typeface="Arial" panose="020B0604020202020204" pitchFamily="34" charset="0"/>
            </a:rPr>
            <a:t>6,3</a:t>
          </a:r>
        </a:p>
      </dgm:t>
    </dgm:pt>
    <dgm:pt modelId="{2BBDE453-F234-499C-82B8-66082998B473}" type="parTrans" cxnId="{DA5201CF-C1E7-46FA-9C2D-D5D4967D2420}">
      <dgm:prSet/>
      <dgm:spPr/>
      <dgm:t>
        <a:bodyPr/>
        <a:lstStyle/>
        <a:p>
          <a:endParaRPr lang="es-CL"/>
        </a:p>
      </dgm:t>
    </dgm:pt>
    <dgm:pt modelId="{3F45A8D6-3203-4140-827A-04E4917FD8AC}" type="sibTrans" cxnId="{DA5201CF-C1E7-46FA-9C2D-D5D4967D2420}">
      <dgm:prSet/>
      <dgm:spPr/>
      <dgm:t>
        <a:bodyPr/>
        <a:lstStyle/>
        <a:p>
          <a:endParaRPr lang="es-CL"/>
        </a:p>
      </dgm:t>
    </dgm:pt>
    <dgm:pt modelId="{13CCFDDB-A04D-41E8-A8BD-BB9A4D579275}">
      <dgm:prSet phldrT="[Texto]" custT="1"/>
      <dgm:spPr/>
      <dgm:t>
        <a:bodyPr/>
        <a:lstStyle/>
        <a:p>
          <a:r>
            <a:rPr lang="es-CL" sz="1200" dirty="0">
              <a:latin typeface="Arial" panose="020B0604020202020204" pitchFamily="34" charset="0"/>
              <a:cs typeface="Arial" panose="020B0604020202020204" pitchFamily="34" charset="0"/>
            </a:rPr>
            <a:t>MDY1131</a:t>
          </a:r>
        </a:p>
      </dgm:t>
    </dgm:pt>
    <dgm:pt modelId="{AA8FD94A-1239-4B45-8CEF-891B88FE23DD}" type="parTrans" cxnId="{6E7C2194-9E10-4111-A4A0-9D66D95FE505}">
      <dgm:prSet/>
      <dgm:spPr/>
      <dgm:t>
        <a:bodyPr/>
        <a:lstStyle/>
        <a:p>
          <a:endParaRPr lang="es-CL"/>
        </a:p>
      </dgm:t>
    </dgm:pt>
    <dgm:pt modelId="{28359068-9F7F-4391-999F-C3DAC2657BB4}" type="sibTrans" cxnId="{6E7C2194-9E10-4111-A4A0-9D66D95FE505}">
      <dgm:prSet/>
      <dgm:spPr/>
      <dgm:t>
        <a:bodyPr/>
        <a:lstStyle/>
        <a:p>
          <a:endParaRPr lang="es-CL"/>
        </a:p>
      </dgm:t>
    </dgm:pt>
    <dgm:pt modelId="{C2974E62-13CC-4077-BB9C-AEDA7DE2F3AA}">
      <dgm:prSet phldrT="[Texto]"/>
      <dgm:spPr/>
      <dgm:t>
        <a:bodyPr/>
        <a:lstStyle/>
        <a:p>
          <a:r>
            <a:rPr lang="es-CL" dirty="0"/>
            <a:t>Nota 3</a:t>
          </a:r>
        </a:p>
      </dgm:t>
    </dgm:pt>
    <dgm:pt modelId="{093EDAE3-1293-40C1-A627-7CF3769DABF7}" type="parTrans" cxnId="{D1900B68-9432-4848-B11E-935073365043}">
      <dgm:prSet/>
      <dgm:spPr/>
      <dgm:t>
        <a:bodyPr/>
        <a:lstStyle/>
        <a:p>
          <a:endParaRPr lang="es-CL"/>
        </a:p>
      </dgm:t>
    </dgm:pt>
    <dgm:pt modelId="{35B153BC-CD41-4A52-9E20-E19D2E9DCD45}" type="sibTrans" cxnId="{D1900B68-9432-4848-B11E-935073365043}">
      <dgm:prSet/>
      <dgm:spPr/>
      <dgm:t>
        <a:bodyPr/>
        <a:lstStyle/>
        <a:p>
          <a:endParaRPr lang="es-CL"/>
        </a:p>
      </dgm:t>
    </dgm:pt>
    <dgm:pt modelId="{8864AA69-E39D-4260-B275-2EE363954B59}">
      <dgm:prSet phldrT="[Texto]" custT="1"/>
      <dgm:spPr/>
      <dgm:t>
        <a:bodyPr/>
        <a:lstStyle/>
        <a:p>
          <a:r>
            <a:rPr lang="es-CL" sz="1200" dirty="0">
              <a:latin typeface="Arial" panose="020B0604020202020204" pitchFamily="34" charset="0"/>
              <a:cs typeface="Arial" panose="020B0604020202020204" pitchFamily="34" charset="0"/>
            </a:rPr>
            <a:t>7,0</a:t>
          </a:r>
        </a:p>
      </dgm:t>
    </dgm:pt>
    <dgm:pt modelId="{B74726B9-CAAC-470A-9EB7-4E5DBA9DECDA}" type="parTrans" cxnId="{BE1A941D-F8C5-422E-86A5-F0C4F9F04740}">
      <dgm:prSet/>
      <dgm:spPr/>
      <dgm:t>
        <a:bodyPr/>
        <a:lstStyle/>
        <a:p>
          <a:endParaRPr lang="es-CL"/>
        </a:p>
      </dgm:t>
    </dgm:pt>
    <dgm:pt modelId="{DA933B25-91A7-4E44-95E5-DC03BF248E0C}" type="sibTrans" cxnId="{BE1A941D-F8C5-422E-86A5-F0C4F9F04740}">
      <dgm:prSet/>
      <dgm:spPr/>
      <dgm:t>
        <a:bodyPr/>
        <a:lstStyle/>
        <a:p>
          <a:endParaRPr lang="es-CL"/>
        </a:p>
      </dgm:t>
    </dgm:pt>
    <dgm:pt modelId="{1B56EC2F-B6B3-410A-BF14-3B7E38103C4D}" type="pres">
      <dgm:prSet presAssocID="{6E800807-59CE-486C-A652-AAADA98869E2}" presName="Name0" presStyleCnt="0">
        <dgm:presLayoutVars>
          <dgm:dir/>
          <dgm:animLvl val="lvl"/>
          <dgm:resizeHandles val="exact"/>
        </dgm:presLayoutVars>
      </dgm:prSet>
      <dgm:spPr/>
    </dgm:pt>
    <dgm:pt modelId="{9DA34739-D773-4509-874B-45D04BD871E6}" type="pres">
      <dgm:prSet presAssocID="{AA625B5D-4B95-4FF9-BD30-DE9FBC253AF4}" presName="composite" presStyleCnt="0"/>
      <dgm:spPr/>
    </dgm:pt>
    <dgm:pt modelId="{E8958C48-0F1C-402C-A662-F942012F2F8D}" type="pres">
      <dgm:prSet presAssocID="{AA625B5D-4B95-4FF9-BD30-DE9FBC253AF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A4FCE58-4E19-4504-A3E5-A515A95AD93D}" type="pres">
      <dgm:prSet presAssocID="{AA625B5D-4B95-4FF9-BD30-DE9FBC253AF4}" presName="desTx" presStyleLbl="alignAccFollowNode1" presStyleIdx="0" presStyleCnt="5">
        <dgm:presLayoutVars>
          <dgm:bulletEnabled val="1"/>
        </dgm:presLayoutVars>
      </dgm:prSet>
      <dgm:spPr/>
    </dgm:pt>
    <dgm:pt modelId="{B0BA34FB-545C-40BF-97AC-AFBA16F02329}" type="pres">
      <dgm:prSet presAssocID="{8C46A865-977A-438D-B406-6CDE272A8BA6}" presName="space" presStyleCnt="0"/>
      <dgm:spPr/>
    </dgm:pt>
    <dgm:pt modelId="{A09025C8-72BE-415C-A875-0A7273519D46}" type="pres">
      <dgm:prSet presAssocID="{6ED95786-895B-44E9-9D47-291532DD7964}" presName="composite" presStyleCnt="0"/>
      <dgm:spPr/>
    </dgm:pt>
    <dgm:pt modelId="{22CE7DD1-DFEA-430F-B0F3-6E5676503E2D}" type="pres">
      <dgm:prSet presAssocID="{6ED95786-895B-44E9-9D47-291532DD7964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41BC6D-D975-4D34-83EC-F40C12861C62}" type="pres">
      <dgm:prSet presAssocID="{6ED95786-895B-44E9-9D47-291532DD7964}" presName="desTx" presStyleLbl="alignAccFollowNode1" presStyleIdx="1" presStyleCnt="5">
        <dgm:presLayoutVars>
          <dgm:bulletEnabled val="1"/>
        </dgm:presLayoutVars>
      </dgm:prSet>
      <dgm:spPr/>
    </dgm:pt>
    <dgm:pt modelId="{5FF8DD6B-A24A-44AF-86D3-9C9190357920}" type="pres">
      <dgm:prSet presAssocID="{1834696D-C22B-4E0D-99AB-AF75441DD2AA}" presName="space" presStyleCnt="0"/>
      <dgm:spPr/>
    </dgm:pt>
    <dgm:pt modelId="{110DECE9-1DA6-481D-9282-915791BDDDDD}" type="pres">
      <dgm:prSet presAssocID="{26CBB01A-4835-4B25-AD79-EABC52DA6DE3}" presName="composite" presStyleCnt="0"/>
      <dgm:spPr/>
    </dgm:pt>
    <dgm:pt modelId="{534C410C-3096-4574-B89A-BC8621AE9D1F}" type="pres">
      <dgm:prSet presAssocID="{26CBB01A-4835-4B25-AD79-EABC52DA6DE3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0D597D13-BBE0-4900-8C3C-FB472F130C12}" type="pres">
      <dgm:prSet presAssocID="{26CBB01A-4835-4B25-AD79-EABC52DA6DE3}" presName="desTx" presStyleLbl="alignAccFollowNode1" presStyleIdx="2" presStyleCnt="5">
        <dgm:presLayoutVars>
          <dgm:bulletEnabled val="1"/>
        </dgm:presLayoutVars>
      </dgm:prSet>
      <dgm:spPr/>
    </dgm:pt>
    <dgm:pt modelId="{9012C902-5010-427C-8C39-21EAB417117B}" type="pres">
      <dgm:prSet presAssocID="{73505154-011B-4ABF-B25A-EBBA052E0AEA}" presName="space" presStyleCnt="0"/>
      <dgm:spPr/>
    </dgm:pt>
    <dgm:pt modelId="{663B5FB6-4744-44B2-82BC-2E8A4999D9F0}" type="pres">
      <dgm:prSet presAssocID="{3EB0E52E-E250-413B-97C3-660E1AC0AF42}" presName="composite" presStyleCnt="0"/>
      <dgm:spPr/>
    </dgm:pt>
    <dgm:pt modelId="{9206BA33-BFAB-472E-B550-350C23AE5AAA}" type="pres">
      <dgm:prSet presAssocID="{3EB0E52E-E250-413B-97C3-660E1AC0AF42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020EAEC-9C4A-4875-A2D1-ADBB5EA4F87F}" type="pres">
      <dgm:prSet presAssocID="{3EB0E52E-E250-413B-97C3-660E1AC0AF42}" presName="desTx" presStyleLbl="alignAccFollowNode1" presStyleIdx="3" presStyleCnt="5">
        <dgm:presLayoutVars>
          <dgm:bulletEnabled val="1"/>
        </dgm:presLayoutVars>
      </dgm:prSet>
      <dgm:spPr/>
    </dgm:pt>
    <dgm:pt modelId="{B520D556-D707-4E48-A806-D274082EBA24}" type="pres">
      <dgm:prSet presAssocID="{5F449435-6C20-49F9-9057-4AEB6E88C0C3}" presName="space" presStyleCnt="0"/>
      <dgm:spPr/>
    </dgm:pt>
    <dgm:pt modelId="{D1EB3779-D7A7-4284-BC6A-4125D32AA3D1}" type="pres">
      <dgm:prSet presAssocID="{C2974E62-13CC-4077-BB9C-AEDA7DE2F3AA}" presName="composite" presStyleCnt="0"/>
      <dgm:spPr/>
    </dgm:pt>
    <dgm:pt modelId="{49C75AF1-EF80-495D-9E10-239EDB31EA04}" type="pres">
      <dgm:prSet presAssocID="{C2974E62-13CC-4077-BB9C-AEDA7DE2F3AA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59BF7C9E-4CB3-4E57-8FD9-A792B91D6367}" type="pres">
      <dgm:prSet presAssocID="{C2974E62-13CC-4077-BB9C-AEDA7DE2F3AA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BE1A941D-F8C5-422E-86A5-F0C4F9F04740}" srcId="{C2974E62-13CC-4077-BB9C-AEDA7DE2F3AA}" destId="{8864AA69-E39D-4260-B275-2EE363954B59}" srcOrd="0" destOrd="0" parTransId="{B74726B9-CAAC-470A-9EB7-4E5DBA9DECDA}" sibTransId="{DA933B25-91A7-4E44-95E5-DC03BF248E0C}"/>
    <dgm:cxn modelId="{CA6CB422-98F7-4B66-A8D6-3CA25960480A}" srcId="{AA625B5D-4B95-4FF9-BD30-DE9FBC253AF4}" destId="{28113CFD-3D7B-4D96-90EA-E647B10664FB}" srcOrd="0" destOrd="0" parTransId="{7E450F27-0D82-4894-A890-B79A12519B4D}" sibTransId="{9B980C0D-64C8-4411-A996-9C79E7B57B4D}"/>
    <dgm:cxn modelId="{451C5125-6E7F-46F0-8800-7723224207F9}" srcId="{6E800807-59CE-486C-A652-AAADA98869E2}" destId="{26CBB01A-4835-4B25-AD79-EABC52DA6DE3}" srcOrd="2" destOrd="0" parTransId="{54CD07BC-C6F6-4D07-BCA2-5198F6E189D6}" sibTransId="{73505154-011B-4ABF-B25A-EBBA052E0AEA}"/>
    <dgm:cxn modelId="{5BA65141-0BDA-4633-8899-D48BA9920E95}" srcId="{6E800807-59CE-486C-A652-AAADA98869E2}" destId="{6ED95786-895B-44E9-9D47-291532DD7964}" srcOrd="1" destOrd="0" parTransId="{ED6F75CB-FEEB-4938-9393-50BC0718F110}" sibTransId="{1834696D-C22B-4E0D-99AB-AF75441DD2AA}"/>
    <dgm:cxn modelId="{61629F43-64CC-41A8-8E8B-C955D97E46D8}" type="presOf" srcId="{26CBB01A-4835-4B25-AD79-EABC52DA6DE3}" destId="{534C410C-3096-4574-B89A-BC8621AE9D1F}" srcOrd="0" destOrd="0" presId="urn:microsoft.com/office/officeart/2005/8/layout/hList1"/>
    <dgm:cxn modelId="{D1900B68-9432-4848-B11E-935073365043}" srcId="{6E800807-59CE-486C-A652-AAADA98869E2}" destId="{C2974E62-13CC-4077-BB9C-AEDA7DE2F3AA}" srcOrd="4" destOrd="0" parTransId="{093EDAE3-1293-40C1-A627-7CF3769DABF7}" sibTransId="{35B153BC-CD41-4A52-9E20-E19D2E9DCD45}"/>
    <dgm:cxn modelId="{15D8BC58-A6DF-411D-8DDB-97CC9DF2A784}" type="presOf" srcId="{3EB0E52E-E250-413B-97C3-660E1AC0AF42}" destId="{9206BA33-BFAB-472E-B550-350C23AE5AAA}" srcOrd="0" destOrd="0" presId="urn:microsoft.com/office/officeart/2005/8/layout/hList1"/>
    <dgm:cxn modelId="{59F4DB79-0A51-46F7-BFD1-A4F4FB0CE017}" type="presOf" srcId="{13CCFDDB-A04D-41E8-A8BD-BB9A4D579275}" destId="{5E41BC6D-D975-4D34-83EC-F40C12861C62}" srcOrd="0" destOrd="0" presId="urn:microsoft.com/office/officeart/2005/8/layout/hList1"/>
    <dgm:cxn modelId="{5D810785-0F3E-41D8-884F-C2CAFD090C92}" srcId="{6E800807-59CE-486C-A652-AAADA98869E2}" destId="{3EB0E52E-E250-413B-97C3-660E1AC0AF42}" srcOrd="3" destOrd="0" parTransId="{A44E3A26-B0D8-422F-B0F3-44D98D9F53F1}" sibTransId="{5F449435-6C20-49F9-9057-4AEB6E88C0C3}"/>
    <dgm:cxn modelId="{11685287-E110-4738-B1BE-8594BCF640FC}" type="presOf" srcId="{EAC586F3-2B6F-44C3-B58A-7411441D77F9}" destId="{0D597D13-BBE0-4900-8C3C-FB472F130C12}" srcOrd="0" destOrd="0" presId="urn:microsoft.com/office/officeart/2005/8/layout/hList1"/>
    <dgm:cxn modelId="{6E7C2194-9E10-4111-A4A0-9D66D95FE505}" srcId="{6ED95786-895B-44E9-9D47-291532DD7964}" destId="{13CCFDDB-A04D-41E8-A8BD-BB9A4D579275}" srcOrd="0" destOrd="0" parTransId="{AA8FD94A-1239-4B45-8CEF-891B88FE23DD}" sibTransId="{28359068-9F7F-4391-999F-C3DAC2657BB4}"/>
    <dgm:cxn modelId="{85F8219D-01E2-4DF7-875E-E95D9D0DD2D5}" type="presOf" srcId="{D8BDD523-E530-473F-B295-E37669753277}" destId="{3020EAEC-9C4A-4875-A2D1-ADBB5EA4F87F}" srcOrd="0" destOrd="0" presId="urn:microsoft.com/office/officeart/2005/8/layout/hList1"/>
    <dgm:cxn modelId="{C2C411A0-7383-4BFA-BFC0-116B5917CEC5}" srcId="{6E800807-59CE-486C-A652-AAADA98869E2}" destId="{AA625B5D-4B95-4FF9-BD30-DE9FBC253AF4}" srcOrd="0" destOrd="0" parTransId="{37295CBF-5D2B-4EBF-A5BA-AD5319D9E748}" sibTransId="{8C46A865-977A-438D-B406-6CDE272A8BA6}"/>
    <dgm:cxn modelId="{599606BF-0E96-4815-958B-7363173497DC}" type="presOf" srcId="{AA625B5D-4B95-4FF9-BD30-DE9FBC253AF4}" destId="{E8958C48-0F1C-402C-A662-F942012F2F8D}" srcOrd="0" destOrd="0" presId="urn:microsoft.com/office/officeart/2005/8/layout/hList1"/>
    <dgm:cxn modelId="{4628C1C4-B91E-4629-8514-4E081B32F9BF}" type="presOf" srcId="{28113CFD-3D7B-4D96-90EA-E647B10664FB}" destId="{7A4FCE58-4E19-4504-A3E5-A515A95AD93D}" srcOrd="0" destOrd="0" presId="urn:microsoft.com/office/officeart/2005/8/layout/hList1"/>
    <dgm:cxn modelId="{8E3906CC-9A88-413C-BC3A-1020BF8CACCD}" srcId="{26CBB01A-4835-4B25-AD79-EABC52DA6DE3}" destId="{EAC586F3-2B6F-44C3-B58A-7411441D77F9}" srcOrd="0" destOrd="0" parTransId="{B83FE12D-26F6-49B3-93A6-5598AED905E6}" sibTransId="{37DEAAB9-4985-4058-B3AC-E4671B17DA81}"/>
    <dgm:cxn modelId="{A2E162CD-5686-46A5-A20B-E5E0BD286AED}" type="presOf" srcId="{6E800807-59CE-486C-A652-AAADA98869E2}" destId="{1B56EC2F-B6B3-410A-BF14-3B7E38103C4D}" srcOrd="0" destOrd="0" presId="urn:microsoft.com/office/officeart/2005/8/layout/hList1"/>
    <dgm:cxn modelId="{DA5201CF-C1E7-46FA-9C2D-D5D4967D2420}" srcId="{3EB0E52E-E250-413B-97C3-660E1AC0AF42}" destId="{D8BDD523-E530-473F-B295-E37669753277}" srcOrd="0" destOrd="0" parTransId="{2BBDE453-F234-499C-82B8-66082998B473}" sibTransId="{3F45A8D6-3203-4140-827A-04E4917FD8AC}"/>
    <dgm:cxn modelId="{B64800D9-CCA9-409A-933E-760EF6232719}" type="presOf" srcId="{8864AA69-E39D-4260-B275-2EE363954B59}" destId="{59BF7C9E-4CB3-4E57-8FD9-A792B91D6367}" srcOrd="0" destOrd="0" presId="urn:microsoft.com/office/officeart/2005/8/layout/hList1"/>
    <dgm:cxn modelId="{5F86EEEC-C9EA-4737-9017-9FB6C3F4A377}" type="presOf" srcId="{C2974E62-13CC-4077-BB9C-AEDA7DE2F3AA}" destId="{49C75AF1-EF80-495D-9E10-239EDB31EA04}" srcOrd="0" destOrd="0" presId="urn:microsoft.com/office/officeart/2005/8/layout/hList1"/>
    <dgm:cxn modelId="{C1BB92F1-D4F5-4A5E-86EC-787C6DB799BF}" type="presOf" srcId="{6ED95786-895B-44E9-9D47-291532DD7964}" destId="{22CE7DD1-DFEA-430F-B0F3-6E5676503E2D}" srcOrd="0" destOrd="0" presId="urn:microsoft.com/office/officeart/2005/8/layout/hList1"/>
    <dgm:cxn modelId="{003AF7E9-753C-4D4C-902E-8CF739D74B2F}" type="presParOf" srcId="{1B56EC2F-B6B3-410A-BF14-3B7E38103C4D}" destId="{9DA34739-D773-4509-874B-45D04BD871E6}" srcOrd="0" destOrd="0" presId="urn:microsoft.com/office/officeart/2005/8/layout/hList1"/>
    <dgm:cxn modelId="{02CF98CD-5BCF-457E-8C2A-71255AFB12FE}" type="presParOf" srcId="{9DA34739-D773-4509-874B-45D04BD871E6}" destId="{E8958C48-0F1C-402C-A662-F942012F2F8D}" srcOrd="0" destOrd="0" presId="urn:microsoft.com/office/officeart/2005/8/layout/hList1"/>
    <dgm:cxn modelId="{7AC79297-D294-4FD3-A5A4-8F0C4DE181E7}" type="presParOf" srcId="{9DA34739-D773-4509-874B-45D04BD871E6}" destId="{7A4FCE58-4E19-4504-A3E5-A515A95AD93D}" srcOrd="1" destOrd="0" presId="urn:microsoft.com/office/officeart/2005/8/layout/hList1"/>
    <dgm:cxn modelId="{5555CBF0-DB35-46F9-8A97-38C572FC663C}" type="presParOf" srcId="{1B56EC2F-B6B3-410A-BF14-3B7E38103C4D}" destId="{B0BA34FB-545C-40BF-97AC-AFBA16F02329}" srcOrd="1" destOrd="0" presId="urn:microsoft.com/office/officeart/2005/8/layout/hList1"/>
    <dgm:cxn modelId="{8DC4E190-AEB4-4BC7-B445-83C729DAF3CA}" type="presParOf" srcId="{1B56EC2F-B6B3-410A-BF14-3B7E38103C4D}" destId="{A09025C8-72BE-415C-A875-0A7273519D46}" srcOrd="2" destOrd="0" presId="urn:microsoft.com/office/officeart/2005/8/layout/hList1"/>
    <dgm:cxn modelId="{5665F03D-1ED3-455C-825C-67F255F38082}" type="presParOf" srcId="{A09025C8-72BE-415C-A875-0A7273519D46}" destId="{22CE7DD1-DFEA-430F-B0F3-6E5676503E2D}" srcOrd="0" destOrd="0" presId="urn:microsoft.com/office/officeart/2005/8/layout/hList1"/>
    <dgm:cxn modelId="{D379ACF5-072A-48F5-8BEF-A9295DC1F10A}" type="presParOf" srcId="{A09025C8-72BE-415C-A875-0A7273519D46}" destId="{5E41BC6D-D975-4D34-83EC-F40C12861C62}" srcOrd="1" destOrd="0" presId="urn:microsoft.com/office/officeart/2005/8/layout/hList1"/>
    <dgm:cxn modelId="{26FF40CC-5078-4752-BC43-A1041FAD21F5}" type="presParOf" srcId="{1B56EC2F-B6B3-410A-BF14-3B7E38103C4D}" destId="{5FF8DD6B-A24A-44AF-86D3-9C9190357920}" srcOrd="3" destOrd="0" presId="urn:microsoft.com/office/officeart/2005/8/layout/hList1"/>
    <dgm:cxn modelId="{AB0B659E-CE1A-4477-81A9-FE54813A48C4}" type="presParOf" srcId="{1B56EC2F-B6B3-410A-BF14-3B7E38103C4D}" destId="{110DECE9-1DA6-481D-9282-915791BDDDDD}" srcOrd="4" destOrd="0" presId="urn:microsoft.com/office/officeart/2005/8/layout/hList1"/>
    <dgm:cxn modelId="{9E56730E-2992-43F6-8494-C1C6BEB742FC}" type="presParOf" srcId="{110DECE9-1DA6-481D-9282-915791BDDDDD}" destId="{534C410C-3096-4574-B89A-BC8621AE9D1F}" srcOrd="0" destOrd="0" presId="urn:microsoft.com/office/officeart/2005/8/layout/hList1"/>
    <dgm:cxn modelId="{0E4783D9-F55C-4499-BF76-DA979C3799A0}" type="presParOf" srcId="{110DECE9-1DA6-481D-9282-915791BDDDDD}" destId="{0D597D13-BBE0-4900-8C3C-FB472F130C12}" srcOrd="1" destOrd="0" presId="urn:microsoft.com/office/officeart/2005/8/layout/hList1"/>
    <dgm:cxn modelId="{D4BE4C6C-F00C-47C0-85B6-51A74567C4CE}" type="presParOf" srcId="{1B56EC2F-B6B3-410A-BF14-3B7E38103C4D}" destId="{9012C902-5010-427C-8C39-21EAB417117B}" srcOrd="5" destOrd="0" presId="urn:microsoft.com/office/officeart/2005/8/layout/hList1"/>
    <dgm:cxn modelId="{5EAF2D4B-50E1-45AB-89E8-A09FD21610E6}" type="presParOf" srcId="{1B56EC2F-B6B3-410A-BF14-3B7E38103C4D}" destId="{663B5FB6-4744-44B2-82BC-2E8A4999D9F0}" srcOrd="6" destOrd="0" presId="urn:microsoft.com/office/officeart/2005/8/layout/hList1"/>
    <dgm:cxn modelId="{2969A4A3-E998-45AE-B96C-78A3F3DF46D4}" type="presParOf" srcId="{663B5FB6-4744-44B2-82BC-2E8A4999D9F0}" destId="{9206BA33-BFAB-472E-B550-350C23AE5AAA}" srcOrd="0" destOrd="0" presId="urn:microsoft.com/office/officeart/2005/8/layout/hList1"/>
    <dgm:cxn modelId="{65D1DD83-A4D6-4BC2-B98A-3B65725204FC}" type="presParOf" srcId="{663B5FB6-4744-44B2-82BC-2E8A4999D9F0}" destId="{3020EAEC-9C4A-4875-A2D1-ADBB5EA4F87F}" srcOrd="1" destOrd="0" presId="urn:microsoft.com/office/officeart/2005/8/layout/hList1"/>
    <dgm:cxn modelId="{E2762B8D-3659-4A58-BD37-C587E6008412}" type="presParOf" srcId="{1B56EC2F-B6B3-410A-BF14-3B7E38103C4D}" destId="{B520D556-D707-4E48-A806-D274082EBA24}" srcOrd="7" destOrd="0" presId="urn:microsoft.com/office/officeart/2005/8/layout/hList1"/>
    <dgm:cxn modelId="{889E5CC8-EBE9-4653-9929-E7D8E291FBB5}" type="presParOf" srcId="{1B56EC2F-B6B3-410A-BF14-3B7E38103C4D}" destId="{D1EB3779-D7A7-4284-BC6A-4125D32AA3D1}" srcOrd="8" destOrd="0" presId="urn:microsoft.com/office/officeart/2005/8/layout/hList1"/>
    <dgm:cxn modelId="{03F22141-013E-47BD-B255-A5FBFA1A1897}" type="presParOf" srcId="{D1EB3779-D7A7-4284-BC6A-4125D32AA3D1}" destId="{49C75AF1-EF80-495D-9E10-239EDB31EA04}" srcOrd="0" destOrd="0" presId="urn:microsoft.com/office/officeart/2005/8/layout/hList1"/>
    <dgm:cxn modelId="{63EA11E2-2F5E-49F0-82CD-C37F2A49E391}" type="presParOf" srcId="{D1EB3779-D7A7-4284-BC6A-4125D32AA3D1}" destId="{59BF7C9E-4CB3-4E57-8FD9-A792B91D63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B62E54-57D1-4A42-8D1B-34812D062540}" type="doc">
      <dgm:prSet loTypeId="urn:microsoft.com/office/officeart/2005/8/layout/hList1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D9C5562D-E1AC-4817-AC32-EC34ACE79492}">
      <dgm:prSet phldrT="[Texto]"/>
      <dgm:spPr/>
      <dgm:t>
        <a:bodyPr/>
        <a:lstStyle/>
        <a:p>
          <a:r>
            <a:rPr lang="es-CL" dirty="0"/>
            <a:t>Promedio Final</a:t>
          </a:r>
        </a:p>
      </dgm:t>
    </dgm:pt>
    <dgm:pt modelId="{33001752-880A-4173-9A4E-6DA0A1A9179A}" type="parTrans" cxnId="{1C4F3675-2DEA-4478-BB18-F83E2C231072}">
      <dgm:prSet/>
      <dgm:spPr/>
      <dgm:t>
        <a:bodyPr/>
        <a:lstStyle/>
        <a:p>
          <a:endParaRPr lang="es-CL"/>
        </a:p>
      </dgm:t>
    </dgm:pt>
    <dgm:pt modelId="{6DDE0E3B-8E05-4892-9BF4-1B9C3C5E7C98}" type="sibTrans" cxnId="{1C4F3675-2DEA-4478-BB18-F83E2C231072}">
      <dgm:prSet/>
      <dgm:spPr/>
      <dgm:t>
        <a:bodyPr/>
        <a:lstStyle/>
        <a:p>
          <a:endParaRPr lang="es-CL"/>
        </a:p>
      </dgm:t>
    </dgm:pt>
    <dgm:pt modelId="{10A8DAE1-6706-49A3-B125-50B1F4D57376}">
      <dgm:prSet phldrT="[Texto]"/>
      <dgm:spPr/>
      <dgm:t>
        <a:bodyPr/>
        <a:lstStyle/>
        <a:p>
          <a:r>
            <a:rPr lang="es-CL" dirty="0"/>
            <a:t>6,3</a:t>
          </a:r>
        </a:p>
      </dgm:t>
    </dgm:pt>
    <dgm:pt modelId="{FF59E14F-E47D-4AC0-AD13-B47B3D31329F}" type="parTrans" cxnId="{015172C2-0D34-4A2F-8CA3-8FFF2913FA16}">
      <dgm:prSet/>
      <dgm:spPr/>
      <dgm:t>
        <a:bodyPr/>
        <a:lstStyle/>
        <a:p>
          <a:endParaRPr lang="es-CL"/>
        </a:p>
      </dgm:t>
    </dgm:pt>
    <dgm:pt modelId="{5AFF44E7-5787-4297-95B1-6F4A618BFBDF}" type="sibTrans" cxnId="{015172C2-0D34-4A2F-8CA3-8FFF2913FA16}">
      <dgm:prSet/>
      <dgm:spPr/>
      <dgm:t>
        <a:bodyPr/>
        <a:lstStyle/>
        <a:p>
          <a:endParaRPr lang="es-CL"/>
        </a:p>
      </dgm:t>
    </dgm:pt>
    <dgm:pt modelId="{716B603C-C7EB-4983-B534-E3F625CF3880}">
      <dgm:prSet phldrT="[Texto]"/>
      <dgm:spPr/>
      <dgm:t>
        <a:bodyPr/>
        <a:lstStyle/>
        <a:p>
          <a:endParaRPr lang="es-CL" dirty="0"/>
        </a:p>
      </dgm:t>
    </dgm:pt>
    <dgm:pt modelId="{F10A7A05-6DA5-4ED9-A965-D716164B1E0A}" type="parTrans" cxnId="{8ADC8460-A3A4-4E23-88DF-3EB324A97114}">
      <dgm:prSet/>
      <dgm:spPr/>
      <dgm:t>
        <a:bodyPr/>
        <a:lstStyle/>
        <a:p>
          <a:endParaRPr lang="es-CL"/>
        </a:p>
      </dgm:t>
    </dgm:pt>
    <dgm:pt modelId="{390D37E3-650A-4980-A2A4-F704512471D1}" type="sibTrans" cxnId="{8ADC8460-A3A4-4E23-88DF-3EB324A97114}">
      <dgm:prSet/>
      <dgm:spPr/>
      <dgm:t>
        <a:bodyPr/>
        <a:lstStyle/>
        <a:p>
          <a:endParaRPr lang="es-CL"/>
        </a:p>
      </dgm:t>
    </dgm:pt>
    <dgm:pt modelId="{FF52B985-0710-41BF-836E-BA6ADAD484C9}" type="pres">
      <dgm:prSet presAssocID="{C2B62E54-57D1-4A42-8D1B-34812D062540}" presName="Name0" presStyleCnt="0">
        <dgm:presLayoutVars>
          <dgm:dir/>
          <dgm:animLvl val="lvl"/>
          <dgm:resizeHandles val="exact"/>
        </dgm:presLayoutVars>
      </dgm:prSet>
      <dgm:spPr/>
    </dgm:pt>
    <dgm:pt modelId="{A0F74459-459B-44C0-B118-380AF1B333D7}" type="pres">
      <dgm:prSet presAssocID="{D9C5562D-E1AC-4817-AC32-EC34ACE79492}" presName="composite" presStyleCnt="0"/>
      <dgm:spPr/>
    </dgm:pt>
    <dgm:pt modelId="{39A97612-5E34-4EAB-8DD2-1011B0748736}" type="pres">
      <dgm:prSet presAssocID="{D9C5562D-E1AC-4817-AC32-EC34ACE7949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1734FBB5-7168-440D-A012-F69259332804}" type="pres">
      <dgm:prSet presAssocID="{D9C5562D-E1AC-4817-AC32-EC34ACE7949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EF7402F-D8DF-4EE6-9E41-0D03FF81BF11}" type="presOf" srcId="{C2B62E54-57D1-4A42-8D1B-34812D062540}" destId="{FF52B985-0710-41BF-836E-BA6ADAD484C9}" srcOrd="0" destOrd="0" presId="urn:microsoft.com/office/officeart/2005/8/layout/hList1"/>
    <dgm:cxn modelId="{E70CF83F-79F7-41B1-BCB4-C70D3C56A59F}" type="presOf" srcId="{D9C5562D-E1AC-4817-AC32-EC34ACE79492}" destId="{39A97612-5E34-4EAB-8DD2-1011B0748736}" srcOrd="0" destOrd="0" presId="urn:microsoft.com/office/officeart/2005/8/layout/hList1"/>
    <dgm:cxn modelId="{8ADC8460-A3A4-4E23-88DF-3EB324A97114}" srcId="{D9C5562D-E1AC-4817-AC32-EC34ACE79492}" destId="{716B603C-C7EB-4983-B534-E3F625CF3880}" srcOrd="1" destOrd="0" parTransId="{F10A7A05-6DA5-4ED9-A965-D716164B1E0A}" sibTransId="{390D37E3-650A-4980-A2A4-F704512471D1}"/>
    <dgm:cxn modelId="{8F4B1264-2AC8-4EB6-86D3-18AC554E16B5}" type="presOf" srcId="{716B603C-C7EB-4983-B534-E3F625CF3880}" destId="{1734FBB5-7168-440D-A012-F69259332804}" srcOrd="0" destOrd="1" presId="urn:microsoft.com/office/officeart/2005/8/layout/hList1"/>
    <dgm:cxn modelId="{1C4F3675-2DEA-4478-BB18-F83E2C231072}" srcId="{C2B62E54-57D1-4A42-8D1B-34812D062540}" destId="{D9C5562D-E1AC-4817-AC32-EC34ACE79492}" srcOrd="0" destOrd="0" parTransId="{33001752-880A-4173-9A4E-6DA0A1A9179A}" sibTransId="{6DDE0E3B-8E05-4892-9BF4-1B9C3C5E7C98}"/>
    <dgm:cxn modelId="{7A0B30A8-4442-4175-A6EF-1BAC34C1034D}" type="presOf" srcId="{10A8DAE1-6706-49A3-B125-50B1F4D57376}" destId="{1734FBB5-7168-440D-A012-F69259332804}" srcOrd="0" destOrd="0" presId="urn:microsoft.com/office/officeart/2005/8/layout/hList1"/>
    <dgm:cxn modelId="{015172C2-0D34-4A2F-8CA3-8FFF2913FA16}" srcId="{D9C5562D-E1AC-4817-AC32-EC34ACE79492}" destId="{10A8DAE1-6706-49A3-B125-50B1F4D57376}" srcOrd="0" destOrd="0" parTransId="{FF59E14F-E47D-4AC0-AD13-B47B3D31329F}" sibTransId="{5AFF44E7-5787-4297-95B1-6F4A618BFBDF}"/>
    <dgm:cxn modelId="{ADDE1B78-F126-49C8-A300-6783C3BB28A5}" type="presParOf" srcId="{FF52B985-0710-41BF-836E-BA6ADAD484C9}" destId="{A0F74459-459B-44C0-B118-380AF1B333D7}" srcOrd="0" destOrd="0" presId="urn:microsoft.com/office/officeart/2005/8/layout/hList1"/>
    <dgm:cxn modelId="{8A455E20-D4C8-4F09-BCCF-A5E93F2E2333}" type="presParOf" srcId="{A0F74459-459B-44C0-B118-380AF1B333D7}" destId="{39A97612-5E34-4EAB-8DD2-1011B0748736}" srcOrd="0" destOrd="0" presId="urn:microsoft.com/office/officeart/2005/8/layout/hList1"/>
    <dgm:cxn modelId="{CF29931A-33BB-4ED8-916C-4F6A43EBBFE2}" type="presParOf" srcId="{A0F74459-459B-44C0-B118-380AF1B333D7}" destId="{1734FBB5-7168-440D-A012-F6925933280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1B5AD-0958-4B17-ABBE-96F8F62B23E3}">
      <dsp:nvSpPr>
        <dsp:cNvPr id="0" name=""/>
        <dsp:cNvSpPr/>
      </dsp:nvSpPr>
      <dsp:spPr>
        <a:xfrm>
          <a:off x="1421450" y="959"/>
          <a:ext cx="1901757" cy="114105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000" kern="1200" dirty="0"/>
            <a:t>Datos Personales</a:t>
          </a:r>
        </a:p>
      </dsp:txBody>
      <dsp:txXfrm>
        <a:off x="1421450" y="959"/>
        <a:ext cx="1901757" cy="1141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0B9B3-CDB9-468C-905C-7BBEBFB7E517}">
      <dsp:nvSpPr>
        <dsp:cNvPr id="0" name=""/>
        <dsp:cNvSpPr/>
      </dsp:nvSpPr>
      <dsp:spPr>
        <a:xfrm>
          <a:off x="0" y="25386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DD737-C936-4A3D-B7D2-37C47BAC396B}">
      <dsp:nvSpPr>
        <dsp:cNvPr id="0" name=""/>
        <dsp:cNvSpPr/>
      </dsp:nvSpPr>
      <dsp:spPr>
        <a:xfrm>
          <a:off x="207592" y="12102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Juan Pérez</a:t>
          </a:r>
        </a:p>
      </dsp:txBody>
      <dsp:txXfrm>
        <a:off x="220561" y="133997"/>
        <a:ext cx="2880350" cy="239742"/>
      </dsp:txXfrm>
    </dsp:sp>
    <dsp:sp modelId="{0448CADE-5462-4A86-AD33-75D8A069BE4F}">
      <dsp:nvSpPr>
        <dsp:cNvPr id="0" name=""/>
        <dsp:cNvSpPr/>
      </dsp:nvSpPr>
      <dsp:spPr>
        <a:xfrm>
          <a:off x="0" y="66210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3511E-60FD-4527-B544-E62D0607EA41}">
      <dsp:nvSpPr>
        <dsp:cNvPr id="0" name=""/>
        <dsp:cNvSpPr/>
      </dsp:nvSpPr>
      <dsp:spPr>
        <a:xfrm>
          <a:off x="207592" y="52926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Los Álamos 4528</a:t>
          </a:r>
        </a:p>
      </dsp:txBody>
      <dsp:txXfrm>
        <a:off x="220561" y="542237"/>
        <a:ext cx="2880350" cy="239742"/>
      </dsp:txXfrm>
    </dsp:sp>
    <dsp:sp modelId="{63131595-21C0-4C84-AB78-4DA8493E4F76}">
      <dsp:nvSpPr>
        <dsp:cNvPr id="0" name=""/>
        <dsp:cNvSpPr/>
      </dsp:nvSpPr>
      <dsp:spPr>
        <a:xfrm>
          <a:off x="0" y="107034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72966-75B6-4890-8AE6-477C88F081C8}">
      <dsp:nvSpPr>
        <dsp:cNvPr id="0" name=""/>
        <dsp:cNvSpPr/>
      </dsp:nvSpPr>
      <dsp:spPr>
        <a:xfrm>
          <a:off x="207592" y="93750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Santiago</a:t>
          </a:r>
        </a:p>
      </dsp:txBody>
      <dsp:txXfrm>
        <a:off x="220561" y="950477"/>
        <a:ext cx="2880350" cy="239742"/>
      </dsp:txXfrm>
    </dsp:sp>
    <dsp:sp modelId="{936FC308-1998-4E07-910A-58865944087B}">
      <dsp:nvSpPr>
        <dsp:cNvPr id="0" name=""/>
        <dsp:cNvSpPr/>
      </dsp:nvSpPr>
      <dsp:spPr>
        <a:xfrm>
          <a:off x="0" y="147858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9C292-6F8C-4FFB-AA28-C9F66D7C0B5F}">
      <dsp:nvSpPr>
        <dsp:cNvPr id="0" name=""/>
        <dsp:cNvSpPr/>
      </dsp:nvSpPr>
      <dsp:spPr>
        <a:xfrm>
          <a:off x="207592" y="134574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Jperez</a:t>
          </a:r>
        </a:p>
      </dsp:txBody>
      <dsp:txXfrm>
        <a:off x="220561" y="1358717"/>
        <a:ext cx="2880350" cy="239742"/>
      </dsp:txXfrm>
    </dsp:sp>
    <dsp:sp modelId="{4B58CFB0-16D3-48F5-B838-526B4CE92518}">
      <dsp:nvSpPr>
        <dsp:cNvPr id="0" name=""/>
        <dsp:cNvSpPr/>
      </dsp:nvSpPr>
      <dsp:spPr>
        <a:xfrm>
          <a:off x="0" y="188682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02515-F10B-4C47-8863-CF8A7AF309FD}">
      <dsp:nvSpPr>
        <dsp:cNvPr id="0" name=""/>
        <dsp:cNvSpPr/>
      </dsp:nvSpPr>
      <dsp:spPr>
        <a:xfrm>
          <a:off x="207592" y="175398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Sano</a:t>
          </a:r>
        </a:p>
      </dsp:txBody>
      <dsp:txXfrm>
        <a:off x="220561" y="1766957"/>
        <a:ext cx="2880350" cy="239742"/>
      </dsp:txXfrm>
    </dsp:sp>
    <dsp:sp modelId="{FB152E4D-4B66-4D2A-A63C-192609077A54}">
      <dsp:nvSpPr>
        <dsp:cNvPr id="0" name=""/>
        <dsp:cNvSpPr/>
      </dsp:nvSpPr>
      <dsp:spPr>
        <a:xfrm>
          <a:off x="0" y="229506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35D8F-2417-4A62-A101-B9E391B6065F}">
      <dsp:nvSpPr>
        <dsp:cNvPr id="0" name=""/>
        <dsp:cNvSpPr/>
      </dsp:nvSpPr>
      <dsp:spPr>
        <a:xfrm>
          <a:off x="207592" y="216222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$650.000</a:t>
          </a:r>
        </a:p>
      </dsp:txBody>
      <dsp:txXfrm>
        <a:off x="220561" y="2175197"/>
        <a:ext cx="2880350" cy="239742"/>
      </dsp:txXfrm>
    </dsp:sp>
    <dsp:sp modelId="{5F72C6FA-92A7-4EFE-9A2F-F7CDD3283B53}">
      <dsp:nvSpPr>
        <dsp:cNvPr id="0" name=""/>
        <dsp:cNvSpPr/>
      </dsp:nvSpPr>
      <dsp:spPr>
        <a:xfrm>
          <a:off x="0" y="270330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9648B-5785-40D3-A30A-02994FE92810}">
      <dsp:nvSpPr>
        <dsp:cNvPr id="0" name=""/>
        <dsp:cNvSpPr/>
      </dsp:nvSpPr>
      <dsp:spPr>
        <a:xfrm>
          <a:off x="207592" y="257046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Lector</a:t>
          </a:r>
        </a:p>
      </dsp:txBody>
      <dsp:txXfrm>
        <a:off x="220561" y="2583437"/>
        <a:ext cx="2880350" cy="239742"/>
      </dsp:txXfrm>
    </dsp:sp>
    <dsp:sp modelId="{73635192-C40C-4BAF-A7CF-A24A2CA28FCD}">
      <dsp:nvSpPr>
        <dsp:cNvPr id="0" name=""/>
        <dsp:cNvSpPr/>
      </dsp:nvSpPr>
      <dsp:spPr>
        <a:xfrm>
          <a:off x="0" y="3111548"/>
          <a:ext cx="4151840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B6611-3D65-4403-A93B-C533C14B79A2}">
      <dsp:nvSpPr>
        <dsp:cNvPr id="0" name=""/>
        <dsp:cNvSpPr/>
      </dsp:nvSpPr>
      <dsp:spPr>
        <a:xfrm>
          <a:off x="207592" y="2978708"/>
          <a:ext cx="2906288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51" tIns="0" rIns="10985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…</a:t>
          </a:r>
        </a:p>
      </dsp:txBody>
      <dsp:txXfrm>
        <a:off x="220561" y="2991677"/>
        <a:ext cx="2880350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58C48-0F1C-402C-A662-F942012F2F8D}">
      <dsp:nvSpPr>
        <dsp:cNvPr id="0" name=""/>
        <dsp:cNvSpPr/>
      </dsp:nvSpPr>
      <dsp:spPr>
        <a:xfrm>
          <a:off x="2857" y="1486600"/>
          <a:ext cx="1095374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Rut</a:t>
          </a:r>
        </a:p>
      </dsp:txBody>
      <dsp:txXfrm>
        <a:off x="2857" y="1486600"/>
        <a:ext cx="1095374" cy="432000"/>
      </dsp:txXfrm>
    </dsp:sp>
    <dsp:sp modelId="{7A4FCE58-4E19-4504-A3E5-A515A95AD93D}">
      <dsp:nvSpPr>
        <dsp:cNvPr id="0" name=""/>
        <dsp:cNvSpPr/>
      </dsp:nvSpPr>
      <dsp:spPr>
        <a:xfrm>
          <a:off x="2857" y="1918600"/>
          <a:ext cx="1095374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>
              <a:latin typeface="Arial" panose="020B0604020202020204" pitchFamily="34" charset="0"/>
              <a:cs typeface="Arial" panose="020B0604020202020204" pitchFamily="34" charset="0"/>
            </a:rPr>
            <a:t>21369523-6</a:t>
          </a:r>
        </a:p>
      </dsp:txBody>
      <dsp:txXfrm>
        <a:off x="2857" y="1918600"/>
        <a:ext cx="1095374" cy="658800"/>
      </dsp:txXfrm>
    </dsp:sp>
    <dsp:sp modelId="{22CE7DD1-DFEA-430F-B0F3-6E5676503E2D}">
      <dsp:nvSpPr>
        <dsp:cNvPr id="0" name=""/>
        <dsp:cNvSpPr/>
      </dsp:nvSpPr>
      <dsp:spPr>
        <a:xfrm>
          <a:off x="1251585" y="1486600"/>
          <a:ext cx="1095374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Asignatura</a:t>
          </a:r>
        </a:p>
      </dsp:txBody>
      <dsp:txXfrm>
        <a:off x="1251585" y="1486600"/>
        <a:ext cx="1095374" cy="432000"/>
      </dsp:txXfrm>
    </dsp:sp>
    <dsp:sp modelId="{5E41BC6D-D975-4D34-83EC-F40C12861C62}">
      <dsp:nvSpPr>
        <dsp:cNvPr id="0" name=""/>
        <dsp:cNvSpPr/>
      </dsp:nvSpPr>
      <dsp:spPr>
        <a:xfrm>
          <a:off x="1251585" y="1918600"/>
          <a:ext cx="1095374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>
              <a:latin typeface="Arial" panose="020B0604020202020204" pitchFamily="34" charset="0"/>
              <a:cs typeface="Arial" panose="020B0604020202020204" pitchFamily="34" charset="0"/>
            </a:rPr>
            <a:t>MDY1131</a:t>
          </a:r>
        </a:p>
      </dsp:txBody>
      <dsp:txXfrm>
        <a:off x="1251585" y="1918600"/>
        <a:ext cx="1095374" cy="658800"/>
      </dsp:txXfrm>
    </dsp:sp>
    <dsp:sp modelId="{534C410C-3096-4574-B89A-BC8621AE9D1F}">
      <dsp:nvSpPr>
        <dsp:cNvPr id="0" name=""/>
        <dsp:cNvSpPr/>
      </dsp:nvSpPr>
      <dsp:spPr>
        <a:xfrm>
          <a:off x="2500312" y="1486600"/>
          <a:ext cx="1095374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Nota 1</a:t>
          </a:r>
        </a:p>
      </dsp:txBody>
      <dsp:txXfrm>
        <a:off x="2500312" y="1486600"/>
        <a:ext cx="1095374" cy="432000"/>
      </dsp:txXfrm>
    </dsp:sp>
    <dsp:sp modelId="{0D597D13-BBE0-4900-8C3C-FB472F130C12}">
      <dsp:nvSpPr>
        <dsp:cNvPr id="0" name=""/>
        <dsp:cNvSpPr/>
      </dsp:nvSpPr>
      <dsp:spPr>
        <a:xfrm>
          <a:off x="2500312" y="1918600"/>
          <a:ext cx="1095374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>
              <a:latin typeface="Arial" panose="020B0604020202020204" pitchFamily="34" charset="0"/>
              <a:cs typeface="Arial" panose="020B0604020202020204" pitchFamily="34" charset="0"/>
            </a:rPr>
            <a:t>5,5</a:t>
          </a:r>
        </a:p>
      </dsp:txBody>
      <dsp:txXfrm>
        <a:off x="2500312" y="1918600"/>
        <a:ext cx="1095374" cy="658800"/>
      </dsp:txXfrm>
    </dsp:sp>
    <dsp:sp modelId="{9206BA33-BFAB-472E-B550-350C23AE5AAA}">
      <dsp:nvSpPr>
        <dsp:cNvPr id="0" name=""/>
        <dsp:cNvSpPr/>
      </dsp:nvSpPr>
      <dsp:spPr>
        <a:xfrm>
          <a:off x="3749040" y="1486600"/>
          <a:ext cx="1095374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Nota 2</a:t>
          </a:r>
        </a:p>
      </dsp:txBody>
      <dsp:txXfrm>
        <a:off x="3749040" y="1486600"/>
        <a:ext cx="1095374" cy="432000"/>
      </dsp:txXfrm>
    </dsp:sp>
    <dsp:sp modelId="{3020EAEC-9C4A-4875-A2D1-ADBB5EA4F87F}">
      <dsp:nvSpPr>
        <dsp:cNvPr id="0" name=""/>
        <dsp:cNvSpPr/>
      </dsp:nvSpPr>
      <dsp:spPr>
        <a:xfrm>
          <a:off x="3749040" y="1918600"/>
          <a:ext cx="1095374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>
              <a:latin typeface="Arial" panose="020B0604020202020204" pitchFamily="34" charset="0"/>
              <a:cs typeface="Arial" panose="020B0604020202020204" pitchFamily="34" charset="0"/>
            </a:rPr>
            <a:t>6,3</a:t>
          </a:r>
        </a:p>
      </dsp:txBody>
      <dsp:txXfrm>
        <a:off x="3749040" y="1918600"/>
        <a:ext cx="1095374" cy="658800"/>
      </dsp:txXfrm>
    </dsp:sp>
    <dsp:sp modelId="{49C75AF1-EF80-495D-9E10-239EDB31EA04}">
      <dsp:nvSpPr>
        <dsp:cNvPr id="0" name=""/>
        <dsp:cNvSpPr/>
      </dsp:nvSpPr>
      <dsp:spPr>
        <a:xfrm>
          <a:off x="4997767" y="1486600"/>
          <a:ext cx="1095374" cy="432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Nota 3</a:t>
          </a:r>
        </a:p>
      </dsp:txBody>
      <dsp:txXfrm>
        <a:off x="4997767" y="1486600"/>
        <a:ext cx="1095374" cy="432000"/>
      </dsp:txXfrm>
    </dsp:sp>
    <dsp:sp modelId="{59BF7C9E-4CB3-4E57-8FD9-A792B91D6367}">
      <dsp:nvSpPr>
        <dsp:cNvPr id="0" name=""/>
        <dsp:cNvSpPr/>
      </dsp:nvSpPr>
      <dsp:spPr>
        <a:xfrm>
          <a:off x="4997767" y="1918600"/>
          <a:ext cx="1095374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>
              <a:latin typeface="Arial" panose="020B0604020202020204" pitchFamily="34" charset="0"/>
              <a:cs typeface="Arial" panose="020B0604020202020204" pitchFamily="34" charset="0"/>
            </a:rPr>
            <a:t>7,0</a:t>
          </a:r>
        </a:p>
      </dsp:txBody>
      <dsp:txXfrm>
        <a:off x="4997767" y="1918600"/>
        <a:ext cx="1095374" cy="658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7612-5E34-4EAB-8DD2-1011B0748736}">
      <dsp:nvSpPr>
        <dsp:cNvPr id="0" name=""/>
        <dsp:cNvSpPr/>
      </dsp:nvSpPr>
      <dsp:spPr>
        <a:xfrm>
          <a:off x="0" y="358519"/>
          <a:ext cx="1432262" cy="432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Promedio Final</a:t>
          </a:r>
        </a:p>
      </dsp:txBody>
      <dsp:txXfrm>
        <a:off x="0" y="358519"/>
        <a:ext cx="1432262" cy="432000"/>
      </dsp:txXfrm>
    </dsp:sp>
    <dsp:sp modelId="{1734FBB5-7168-440D-A012-F69259332804}">
      <dsp:nvSpPr>
        <dsp:cNvPr id="0" name=""/>
        <dsp:cNvSpPr/>
      </dsp:nvSpPr>
      <dsp:spPr>
        <a:xfrm>
          <a:off x="0" y="790519"/>
          <a:ext cx="1432262" cy="658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500" kern="1200" dirty="0"/>
            <a:t>6,3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L" sz="1500" kern="1200" dirty="0"/>
        </a:p>
      </dsp:txBody>
      <dsp:txXfrm>
        <a:off x="0" y="790519"/>
        <a:ext cx="1432262" cy="65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07-12-2021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600" b="1" dirty="0">
                <a:latin typeface="Times New Roman" pitchFamily="18" charset="0"/>
              </a:rPr>
              <a:t>Conceptos de Dato</a:t>
            </a:r>
            <a:endParaRPr lang="es-CL" sz="1600" b="1" dirty="0"/>
          </a:p>
          <a:p>
            <a:pPr eaLnBrk="1" hangingPunct="1"/>
            <a:r>
              <a:rPr lang="es-CL" sz="1600" b="1" dirty="0"/>
              <a:t>Caso 1</a:t>
            </a:r>
          </a:p>
          <a:p>
            <a:pPr algn="just" eaLnBrk="1" hangingPunct="1"/>
            <a:r>
              <a:rPr lang="es-CL" sz="1200" dirty="0"/>
              <a:t>Las 3 notas son Datos, pero la </a:t>
            </a:r>
            <a:r>
              <a:rPr lang="es-CL" sz="1200" b="1" dirty="0"/>
              <a:t>Nota Final</a:t>
            </a:r>
            <a:r>
              <a:rPr lang="es-CL" sz="1200" dirty="0"/>
              <a:t> nos permite saber el promedio del alumno y que aprobó la asignatura.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3317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s-ES_tradnl" sz="1800" b="1" dirty="0">
                <a:latin typeface="Times New Roman" pitchFamily="18" charset="0"/>
              </a:rPr>
              <a:t>Ciclo de Vida de una Base de Datos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s-ES_tradnl" sz="1800" b="1" dirty="0">
                <a:latin typeface="Times New Roman" pitchFamily="18" charset="0"/>
              </a:rPr>
              <a:t>Dis</a:t>
            </a:r>
            <a:r>
              <a:rPr lang="es-ES_tradnl" sz="1600" b="1" dirty="0">
                <a:latin typeface="Times New Roman" pitchFamily="18" charset="0"/>
              </a:rPr>
              <a:t>eño Conceptual: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600" b="0" dirty="0">
                <a:latin typeface="Times New Roman" pitchFamily="18" charset="0"/>
              </a:rPr>
              <a:t>C</a:t>
            </a:r>
            <a:r>
              <a:rPr lang="es-ES_tradnl" sz="1400" b="0" dirty="0">
                <a:latin typeface="Times New Roman" pitchFamily="18" charset="0"/>
              </a:rPr>
              <a:t>omienza</a:t>
            </a:r>
            <a:r>
              <a:rPr lang="es-ES_tradnl" sz="1400" dirty="0">
                <a:latin typeface="Times New Roman" pitchFamily="18" charset="0"/>
              </a:rPr>
              <a:t> con la especificación de requerimientos y su resultado es el esquema Conceptual.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400" dirty="0">
                <a:latin typeface="Times New Roman" pitchFamily="18" charset="0"/>
              </a:rPr>
              <a:t>Definir Entidades, Atributos, Relaciones, dibujar el modelo E/R.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endParaRPr lang="es-ES_tradnl" sz="140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s-ES_tradnl" sz="1400" b="1" dirty="0">
                <a:latin typeface="Times New Roman" pitchFamily="18" charset="0"/>
              </a:rPr>
              <a:t>Se</a:t>
            </a:r>
            <a:r>
              <a:rPr lang="es-ES_tradnl" sz="1600" b="1" dirty="0">
                <a:latin typeface="Times New Roman" pitchFamily="18" charset="0"/>
              </a:rPr>
              <a:t>lección del Software para DBMS.</a:t>
            </a:r>
            <a:endParaRPr lang="es-ES_tradnl" sz="1600" b="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None/>
            </a:pPr>
            <a:endParaRPr lang="es-ES_tradnl" sz="1600" b="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s-ES_tradnl" sz="1600" b="1" dirty="0">
                <a:latin typeface="Times New Roman" pitchFamily="18" charset="0"/>
              </a:rPr>
              <a:t>Diseño Lógico:</a:t>
            </a:r>
            <a:endParaRPr lang="es-ES_tradnl" sz="1600" b="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600" b="0" dirty="0">
                <a:latin typeface="Times New Roman" pitchFamily="18" charset="0"/>
              </a:rPr>
              <a:t>C</a:t>
            </a:r>
            <a:r>
              <a:rPr lang="es-ES_tradnl" sz="1400" dirty="0">
                <a:latin typeface="Times New Roman" pitchFamily="18" charset="0"/>
              </a:rPr>
              <a:t>omienza del esquema Conceptual y da como resultado un esquema Lógico.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400" dirty="0">
                <a:latin typeface="Times New Roman" pitchFamily="18" charset="0"/>
              </a:rPr>
              <a:t>El esquema Lógico es una descripción de la estructura de la Base de Datos  (definiciones de tablas, vistas, etc.).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400" dirty="0">
                <a:latin typeface="Times New Roman" pitchFamily="18" charset="0"/>
              </a:rPr>
              <a:t>Consiste en implementar de hecho la Base de Datos con un SGBD comercial. 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endParaRPr lang="es-ES_tradnl" sz="140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es-ES_tradnl" sz="1400" b="1" dirty="0">
                <a:latin typeface="Times New Roman" pitchFamily="18" charset="0"/>
              </a:rPr>
              <a:t>Di</a:t>
            </a:r>
            <a:r>
              <a:rPr lang="es-ES_tradnl" sz="1600" b="1" dirty="0">
                <a:latin typeface="Times New Roman" pitchFamily="18" charset="0"/>
              </a:rPr>
              <a:t>seño Físico:</a:t>
            </a:r>
            <a:endParaRPr lang="es-ES_tradnl" sz="1600" b="0" dirty="0">
              <a:latin typeface="Times New Roman" pitchFamily="18" charset="0"/>
            </a:endParaRP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600" b="0" dirty="0">
                <a:latin typeface="Times New Roman" pitchFamily="18" charset="0"/>
              </a:rPr>
              <a:t>C</a:t>
            </a:r>
            <a:r>
              <a:rPr lang="es-ES_tradnl" sz="1400" dirty="0">
                <a:latin typeface="Times New Roman" pitchFamily="18" charset="0"/>
              </a:rPr>
              <a:t>omienza del esquema Lógico y da como resultado un esquema Físico.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400" dirty="0">
                <a:latin typeface="Times New Roman" pitchFamily="18" charset="0"/>
              </a:rPr>
              <a:t>Define estructuras de almacenamiento y rutas de acceso para un desempeño óptimo.</a:t>
            </a:r>
          </a:p>
          <a:p>
            <a:pPr marL="609600" indent="-609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s-ES_tradnl" sz="1400" dirty="0">
                <a:latin typeface="Times New Roman" pitchFamily="18" charset="0"/>
              </a:rPr>
              <a:t>En paralelo se diseñan e implementan programas en forma de transacciones de Base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5740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2000" b="1" dirty="0">
                <a:latin typeface="Times New Roman" pitchFamily="18" charset="0"/>
              </a:rPr>
              <a:t>Conceptos de Dato</a:t>
            </a:r>
          </a:p>
          <a:p>
            <a:pPr eaLnBrk="1" hangingPunct="1"/>
            <a:r>
              <a:rPr lang="es-CL" sz="2000" b="1" dirty="0"/>
              <a:t>Caso 2</a:t>
            </a:r>
          </a:p>
          <a:p>
            <a:pPr algn="just" eaLnBrk="1" hangingPunct="1"/>
            <a:r>
              <a:rPr lang="es-CL" sz="1600" dirty="0"/>
              <a:t>Porque las 3 Notas Finales permiten saber cuál es el </a:t>
            </a:r>
            <a:r>
              <a:rPr lang="es-CL" sz="1600" b="1" dirty="0"/>
              <a:t>Promedio</a:t>
            </a:r>
            <a:r>
              <a:rPr lang="es-CL" sz="1600" dirty="0"/>
              <a:t> que obtuvo el curso en la asignatura.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5166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b="1" dirty="0">
                <a:latin typeface="Times New Roman" pitchFamily="18" charset="0"/>
              </a:rPr>
              <a:t>Conceptos de Información</a:t>
            </a:r>
            <a:endParaRPr lang="es-ES_tradnl" sz="1200" dirty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dirty="0">
                <a:latin typeface="Times New Roman" pitchFamily="18" charset="0"/>
              </a:rPr>
              <a:t>La información </a:t>
            </a:r>
            <a:r>
              <a:rPr lang="es-ES_tradnl" sz="1200" b="1" dirty="0">
                <a:latin typeface="Times New Roman" pitchFamily="18" charset="0"/>
              </a:rPr>
              <a:t>es la interpretación o significado de los datos</a:t>
            </a:r>
            <a:r>
              <a:rPr lang="es-ES_tradnl" sz="1200" dirty="0">
                <a:latin typeface="Times New Roman" pitchFamily="18" charset="0"/>
              </a:rPr>
              <a:t> que le da quien los recibe, </a:t>
            </a:r>
            <a:r>
              <a:rPr lang="es-ES" sz="1200" dirty="0">
                <a:latin typeface="Times New Roman" pitchFamily="18" charset="0"/>
              </a:rPr>
              <a:t>incrementando el conocimiento que obtiene quien los recibe.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922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200" b="1" dirty="0">
                <a:latin typeface="Times New Roman" pitchFamily="18" charset="0"/>
              </a:rPr>
              <a:t>Conceptos de Información</a:t>
            </a:r>
            <a:endParaRPr lang="es-ES_tradnl" sz="1200" dirty="0">
              <a:latin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dirty="0">
                <a:latin typeface="Times New Roman" pitchFamily="18" charset="0"/>
              </a:rPr>
              <a:t>La información </a:t>
            </a:r>
            <a:r>
              <a:rPr lang="es-ES_tradnl" sz="1200" b="1" dirty="0">
                <a:latin typeface="Times New Roman" pitchFamily="18" charset="0"/>
              </a:rPr>
              <a:t>es la interpretación o significado de los datos</a:t>
            </a:r>
            <a:r>
              <a:rPr lang="es-ES_tradnl" sz="1200" dirty="0">
                <a:latin typeface="Times New Roman" pitchFamily="18" charset="0"/>
              </a:rPr>
              <a:t> que le da quien los recibe, </a:t>
            </a:r>
            <a:r>
              <a:rPr lang="es-ES" sz="1200" dirty="0">
                <a:latin typeface="Times New Roman" pitchFamily="18" charset="0"/>
              </a:rPr>
              <a:t>incrementando el conocimiento que obtiene quien los recibe.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56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/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Enfoque de Base de Datos</a:t>
            </a:r>
          </a:p>
          <a:p>
            <a:pPr marL="609600" indent="-609600" algn="just" eaLnBrk="1" hangingPunct="1"/>
            <a:r>
              <a:rPr lang="es-ES_tradnl" sz="1400" dirty="0">
                <a:latin typeface="Times New Roman" pitchFamily="18" charset="0"/>
                <a:cs typeface="Times New Roman" pitchFamily="18" charset="0"/>
              </a:rPr>
              <a:t>En el enfoque de archivos tradicionales los datos se almacenan en archivos individuales, exclusivos para cada aplicación </a:t>
            </a:r>
            <a:r>
              <a:rPr lang="en-GB" sz="1400" dirty="0">
                <a:latin typeface="Times New Roman" pitchFamily="18" charset="0"/>
                <a:ea typeface="HG Mincho Light J"/>
                <a:cs typeface="Times New Roman" pitchFamily="18" charset="0"/>
              </a:rPr>
              <a:t>particular. En este </a:t>
            </a:r>
          </a:p>
          <a:p>
            <a:pPr marL="609600" indent="-609600" algn="just" eaLnBrk="1" hangingPunct="1"/>
            <a:r>
              <a:rPr lang="en-GB" sz="1400" dirty="0">
                <a:latin typeface="Times New Roman" pitchFamily="18" charset="0"/>
                <a:ea typeface="HG Mincho Light J"/>
                <a:cs typeface="Times New Roman" pitchFamily="18" charset="0"/>
              </a:rPr>
              <a:t>sistema los datos pueden ser redundantes  (repetidos innecesariamente) y la actualización de los archivos es más lenta que en una base de datos.</a:t>
            </a:r>
          </a:p>
          <a:p>
            <a:pPr marL="609600" indent="-609600" algn="just" eaLnBrk="1" hangingPunct="1"/>
            <a:endParaRPr lang="es-ES_tradnl" sz="14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/>
            <a:r>
              <a:rPr lang="es-ES_tradnl" sz="1400" dirty="0">
                <a:latin typeface="Times New Roman" pitchFamily="18" charset="0"/>
              </a:rPr>
              <a:t>Para lograr un efectivo tratamiento del recurso dato las organizaciones han optado por trabajar con </a:t>
            </a:r>
            <a:r>
              <a:rPr lang="es-ES_tradnl" sz="1400" b="1" dirty="0">
                <a:latin typeface="Times New Roman" pitchFamily="18" charset="0"/>
              </a:rPr>
              <a:t>Bases de Datos</a:t>
            </a:r>
            <a:r>
              <a:rPr lang="es-ES_tradnl" sz="1400" dirty="0">
                <a:latin typeface="Times New Roman" pitchFamily="18" charset="0"/>
              </a:rPr>
              <a:t>.</a:t>
            </a:r>
            <a:r>
              <a:rPr lang="es-ES" sz="1400" dirty="0">
                <a:latin typeface="Times New Roman" pitchFamily="18" charset="0"/>
              </a:rPr>
              <a:t> </a:t>
            </a:r>
            <a:endParaRPr lang="es-CL" sz="1400" b="1" dirty="0">
              <a:latin typeface="Times New Roman" pitchFamily="18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sz="1400" b="1" dirty="0">
                <a:latin typeface="Times New Roman" pitchFamily="18" charset="0"/>
              </a:rPr>
              <a:t>Base de Datos:</a:t>
            </a:r>
            <a:r>
              <a:rPr lang="es-CL" sz="1400" b="0" dirty="0">
                <a:latin typeface="Times New Roman" pitchFamily="18" charset="0"/>
              </a:rPr>
              <a:t> </a:t>
            </a:r>
            <a:r>
              <a:rPr lang="es-ES_tradnl" sz="1600" dirty="0">
                <a:latin typeface="Times New Roman" pitchFamily="18" charset="0"/>
              </a:rPr>
              <a:t>Conjunto de datos relacionados </a:t>
            </a:r>
            <a:r>
              <a:rPr lang="es-ES_tradnl" sz="1400" dirty="0">
                <a:latin typeface="Times New Roman" pitchFamily="18" charset="0"/>
              </a:rPr>
              <a:t>y almacenados en forma permanente y usados con variados propósitos por múltiples usuario</a:t>
            </a:r>
            <a:r>
              <a:rPr lang="es-ES_tradnl" sz="1400" baseline="0" dirty="0">
                <a:latin typeface="Times New Roman" pitchFamily="18" charset="0"/>
              </a:rPr>
              <a:t> y tiene dos propiedades:</a:t>
            </a:r>
            <a:endParaRPr lang="es-CL" sz="1400" b="1" dirty="0">
              <a:latin typeface="Times New Roman" pitchFamily="18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CL" sz="1400" b="1" dirty="0">
                <a:latin typeface="Times New Roman" pitchFamily="18" charset="0"/>
              </a:rPr>
              <a:t> Integrar:</a:t>
            </a:r>
            <a:r>
              <a:rPr lang="es-CL" sz="1400" baseline="0" dirty="0">
                <a:latin typeface="Times New Roman" pitchFamily="18" charset="0"/>
              </a:rPr>
              <a:t> </a:t>
            </a:r>
            <a:r>
              <a:rPr lang="es-ES_tradnl" sz="1400" dirty="0">
                <a:latin typeface="Times New Roman" pitchFamily="18" charset="0"/>
              </a:rPr>
              <a:t>significa que los diferentes archivos de datos han sido lógicamente organizados para  </a:t>
            </a:r>
            <a:r>
              <a:rPr lang="es-ES_tradnl" sz="1400" b="1" dirty="0">
                <a:latin typeface="Times New Roman" pitchFamily="18" charset="0"/>
              </a:rPr>
              <a:t>reducir la redundancia de datos </a:t>
            </a:r>
            <a:r>
              <a:rPr lang="es-ES_tradnl" sz="1400" dirty="0">
                <a:latin typeface="Times New Roman" pitchFamily="18" charset="0"/>
              </a:rPr>
              <a:t>y </a:t>
            </a:r>
            <a:r>
              <a:rPr lang="es-ES_tradnl" sz="1800" dirty="0">
                <a:latin typeface="Times New Roman" pitchFamily="18" charset="0"/>
              </a:rPr>
              <a:t>facilitar el acceso a ellos.</a:t>
            </a:r>
          </a:p>
          <a:p>
            <a:pPr marL="0" marR="0" lvl="1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_tradnl" sz="1800" b="1" dirty="0">
                <a:latin typeface="Times New Roman" pitchFamily="18" charset="0"/>
              </a:rPr>
              <a:t> Compartir:</a:t>
            </a:r>
            <a:r>
              <a:rPr lang="es-ES_tradnl" sz="1800" b="0" dirty="0">
                <a:latin typeface="Times New Roman" pitchFamily="18" charset="0"/>
              </a:rPr>
              <a:t> </a:t>
            </a:r>
            <a:r>
              <a:rPr lang="es-ES_tradnl" sz="1800" dirty="0">
                <a:latin typeface="Times New Roman" pitchFamily="18" charset="0"/>
              </a:rPr>
              <a:t>significa que </a:t>
            </a:r>
            <a:r>
              <a:rPr lang="es-ES_tradnl" sz="1800" b="1" dirty="0">
                <a:latin typeface="Times New Roman" pitchFamily="18" charset="0"/>
              </a:rPr>
              <a:t>todos los usuarios</a:t>
            </a:r>
            <a:r>
              <a:rPr lang="es-ES_tradnl" sz="1800" dirty="0">
                <a:latin typeface="Times New Roman" pitchFamily="18" charset="0"/>
              </a:rPr>
              <a:t> calificados tienen acceso a los mismos datos, para usarlos en diferentes actividades</a:t>
            </a:r>
            <a:r>
              <a:rPr lang="es-ES" sz="1800" dirty="0">
                <a:latin typeface="Times New Roman" pitchFamily="18" charset="0"/>
              </a:rPr>
              <a:t>.</a:t>
            </a:r>
          </a:p>
          <a:p>
            <a:pPr marL="0" marR="0" lvl="1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>
                <a:latin typeface="Times New Roman" pitchFamily="18" charset="0"/>
              </a:rPr>
              <a:t>En una Base de Datos este conjunto de datos relacionados (</a:t>
            </a:r>
            <a:r>
              <a:rPr lang="es-ES_tradnl" sz="1800" dirty="0">
                <a:latin typeface="Times New Roman" pitchFamily="18" charset="0"/>
              </a:rPr>
              <a:t>actualmente también de procedimientos y funciones)  son almacenados en forma permanente y usados con variados propósitos por múltiples usuarios.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38830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Enfoque de Base de Datos</a:t>
            </a:r>
            <a:endParaRPr lang="es-CL" sz="14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s-CL" sz="1400" dirty="0">
                <a:latin typeface="Times New Roman" pitchFamily="18" charset="0"/>
              </a:rPr>
              <a:t>Los datos</a:t>
            </a:r>
            <a:r>
              <a:rPr lang="es-CL" sz="1400" baseline="0" dirty="0">
                <a:latin typeface="Times New Roman" pitchFamily="18" charset="0"/>
              </a:rPr>
              <a:t> </a:t>
            </a:r>
            <a:r>
              <a:rPr lang="es-ES_tradnl" sz="1400" dirty="0">
                <a:latin typeface="Times New Roman" pitchFamily="18" charset="0"/>
              </a:rPr>
              <a:t>son visualizados como un </a:t>
            </a:r>
            <a:r>
              <a:rPr lang="es-ES_tradnl" sz="1400" b="1" dirty="0">
                <a:latin typeface="Times New Roman" pitchFamily="18" charset="0"/>
              </a:rPr>
              <a:t>recurso que debe ser compartid</a:t>
            </a:r>
            <a:r>
              <a:rPr lang="es-ES_tradnl" sz="1400" dirty="0">
                <a:latin typeface="Times New Roman" pitchFamily="18" charset="0"/>
              </a:rPr>
              <a:t>o entre diferentes usuarios</a:t>
            </a:r>
            <a:r>
              <a:rPr lang="es-ES" sz="1400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s-ES" sz="1400" dirty="0">
                <a:latin typeface="Times New Roman" pitchFamily="18" charset="0"/>
              </a:rPr>
              <a:t>Cada </a:t>
            </a:r>
            <a:r>
              <a:rPr lang="es-MX" sz="1400" dirty="0">
                <a:latin typeface="Times New Roman" pitchFamily="18" charset="0"/>
              </a:rPr>
              <a:t>usuario </a:t>
            </a:r>
            <a:r>
              <a:rPr lang="es-MX" sz="1400" b="1" dirty="0">
                <a:latin typeface="Times New Roman" pitchFamily="18" charset="0"/>
              </a:rPr>
              <a:t>puede contar con una visión </a:t>
            </a:r>
            <a:r>
              <a:rPr lang="es-ES_tradnl" sz="1400" b="1" dirty="0">
                <a:latin typeface="Times New Roman" pitchFamily="18" charset="0"/>
              </a:rPr>
              <a:t>propia de la base de datos</a:t>
            </a:r>
            <a:r>
              <a:rPr lang="es-ES_tradnl" sz="1400" dirty="0">
                <a:latin typeface="Times New Roman" pitchFamily="18" charset="0"/>
              </a:rPr>
              <a:t>, de acuerdo a sus requerimientos de información.</a:t>
            </a:r>
          </a:p>
          <a:p>
            <a:pPr eaLnBrk="1" hangingPunct="1">
              <a:lnSpc>
                <a:spcPct val="80000"/>
              </a:lnSpc>
            </a:pPr>
            <a:r>
              <a:rPr lang="es-ES_tradnl" sz="1400" dirty="0">
                <a:latin typeface="Times New Roman" pitchFamily="18" charset="0"/>
              </a:rPr>
              <a:t>Los datos son </a:t>
            </a:r>
            <a:r>
              <a:rPr lang="es-MX" sz="1400" dirty="0">
                <a:latin typeface="Times New Roman" pitchFamily="18" charset="0"/>
              </a:rPr>
              <a:t>almacenados de tal manera que sean </a:t>
            </a:r>
            <a:r>
              <a:rPr lang="es-MX" sz="1400" b="1" dirty="0">
                <a:latin typeface="Times New Roman" pitchFamily="18" charset="0"/>
              </a:rPr>
              <a:t>independientes del programas que los utiliza</a:t>
            </a:r>
            <a:r>
              <a:rPr lang="es-MX" sz="1400" dirty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s-MX" sz="1400" dirty="0">
                <a:latin typeface="Times New Roman" pitchFamily="18" charset="0"/>
              </a:rPr>
              <a:t>Se tiene </a:t>
            </a:r>
            <a:r>
              <a:rPr lang="es-ES_tradnl" sz="1400" dirty="0">
                <a:latin typeface="Times New Roman" pitchFamily="18" charset="0"/>
              </a:rPr>
              <a:t>un control centralizado de las operaciones de acceso, ingreso, modificación, eliminación y recuperación de datos, a través de un software específico: </a:t>
            </a:r>
            <a:r>
              <a:rPr lang="es-ES_tradnl" sz="1400" b="1" dirty="0">
                <a:latin typeface="Times New Roman" pitchFamily="18" charset="0"/>
              </a:rPr>
              <a:t>SGBD</a:t>
            </a:r>
            <a:r>
              <a:rPr lang="es-ES_tradnl" sz="1400" dirty="0">
                <a:latin typeface="Times New Roman" pitchFamily="18" charset="0"/>
              </a:rPr>
              <a:t> (Sistema Gestor de Base de datos, en inglés DBMS: Data Base Management System)</a:t>
            </a:r>
            <a:r>
              <a:rPr lang="es-ES" sz="1400" dirty="0">
                <a:latin typeface="Times New Roman" pitchFamily="18" charset="0"/>
              </a:rPr>
              <a:t>.</a:t>
            </a:r>
            <a:endParaRPr lang="es-CL" sz="14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649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Implementación</a:t>
            </a:r>
            <a:r>
              <a:rPr lang="es-ES_tradnl" sz="1400" b="1" baseline="0" dirty="0">
                <a:latin typeface="Times New Roman" pitchFamily="18" charset="0"/>
                <a:cs typeface="Times New Roman" pitchFamily="18" charset="0"/>
              </a:rPr>
              <a:t>  del </a:t>
            </a:r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Enfoque de Base de Datos</a:t>
            </a:r>
            <a:endParaRPr lang="es-MX" sz="1400" b="1" i="0" u="none" strike="noStrike" kern="1200" baseline="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/>
            <a:r>
              <a:rPr lang="es-MX" sz="1400" b="1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VENTAJAS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Mínima Redundancia de Datos:</a:t>
            </a:r>
            <a:r>
              <a:rPr lang="es-ES_tradnl" sz="14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 integrar los datos en una sola estructura lógica y almacenando cada ocurrencia de un ítem de dato en un solo lugar de la Base de Datos, se reduce la redundancia.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Consistencia de Datos</a:t>
            </a:r>
            <a:r>
              <a:rPr lang="es-ES" sz="1400" b="1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r>
              <a:rPr lang="es-ES" sz="1400" b="0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 controlar la redundancia de datos, se reduce enormemente la inconsistencia, dado que al almacenarse un dato en un solo lugar, las actualizaciones no producen inconsistencia.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Integración de Datos: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En una Base de Datos, los datos son organizados de una manera lógica que permite definir los relacionamientos entre ellos.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Compartir Datos: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Una Base de Datos es creada para ser compartida por todos los usuarios que  requieran de sus datos; muchos sistemas de Base de Datos permiten a múltiples usuarios compartir la Base de Datos en forma concurrente, aunque  bajo ciertas restricciones.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Esfuerzo por Estandarización: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Establecer la función  de Administración  de  Datos es una parte importante de este enfoque, su objetivo es tener la autoridad para definir y fijar los  estándares de los datos, así como también posteriores cambios de estándares.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Facilitar el Desarrollo de Aplicaciones: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Este enfoque reduce el costo y tiempo para desarrollar nuevas aplicaciones</a:t>
            </a:r>
            <a:r>
              <a:rPr lang="es-ES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MX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Controles de Seguridad, Privacidad e Integridad:</a:t>
            </a:r>
            <a:r>
              <a:rPr lang="es-MX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 control centralizado que se ejerce bajo este enfoque, a través de la función Administración de Base de Datos, puede mejorar la protección de datos en comparación con archivos tradicionales.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Flexibilidad en el acceso: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Este enfoque provee múltiples formas de recuperación de cada ítem de dato, permitiendo a un usuario mayor flexibilidad para ubicar datos que en archivos tradicionales.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Independencia de los Datos: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Permite cambiar la organización  de los datos sin necesidad de alterar los programas. Es uno de los objetivos principales del enfoque de Base de Datos.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Reducción de la Mantención de Programas: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Como los datos son independientes de los programas se reduce la necesidad de modificar (mantener) los programas aún cuando existan una modificación constantes de éstos.</a:t>
            </a:r>
          </a:p>
          <a:p>
            <a:pPr rtl="0" eaLnBrk="1" fontAlgn="base" latinLnBrk="0" hangingPunct="1"/>
            <a:endParaRPr lang="es-ES_tradn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5082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Implementación</a:t>
            </a:r>
            <a:r>
              <a:rPr lang="es-ES_tradnl" sz="1400" b="1" baseline="0" dirty="0">
                <a:latin typeface="Times New Roman" pitchFamily="18" charset="0"/>
                <a:cs typeface="Times New Roman" pitchFamily="18" charset="0"/>
              </a:rPr>
              <a:t>  del </a:t>
            </a:r>
            <a:r>
              <a:rPr lang="es-ES_tradnl" sz="1400" b="1" dirty="0">
                <a:latin typeface="Times New Roman" pitchFamily="18" charset="0"/>
                <a:cs typeface="Times New Roman" pitchFamily="18" charset="0"/>
              </a:rPr>
              <a:t>Enfoque de Base de Datos</a:t>
            </a:r>
            <a:endParaRPr lang="es-ES_tradnl" sz="1400" dirty="0">
              <a:latin typeface="Times New Roman" pitchFamily="18" charset="0"/>
            </a:endParaRPr>
          </a:p>
          <a:p>
            <a:pPr rtl="0" eaLnBrk="1" fontAlgn="base" latinLnBrk="0" hangingPunct="1"/>
            <a:r>
              <a:rPr lang="es-MX" sz="1400" b="1" i="0" u="none" strike="noStrike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DESVENTAJAS</a:t>
            </a: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Personal Especializado: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Generalmente se necesita contratar o capacitar a personas para convertir sistemas existentes, desarrollar y estimar nuevos estándares de programación, diseñar Bases de Datos y administrarlas.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Necesidad de Respaldos: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Al tener mínima redundancia se requiere contar con respaldos independientes que ayuden a recuperar archivos dañados, los DBMS generalmente proveen de herramientas que permiten  respaldar y recuperar archivos.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MX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Problemas al compartir Datos:</a:t>
            </a:r>
            <a:r>
              <a:rPr lang="es-MX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 acceso concurrente a los datos puede causar datos no consistentes o bloqueo de datos (deadlock). Los DBMS deben ser  diseñados para prevenir  o detectar tales interferencias, de una forma que sea transparente para el usuario.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>
              <a:buFont typeface="Arial" pitchFamily="34" charset="0"/>
              <a:buChar char="•"/>
            </a:pPr>
            <a:r>
              <a:rPr lang="es-ES_tradnl" sz="14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Conflicto Organizacional:</a:t>
            </a:r>
            <a:r>
              <a:rPr lang="es-ES_trad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El mantener los datos en una Base de Datos para ser compartidos, requiere de un consenso en la definición y propiedad de los datos como también en la responsabilidad por la exactitud de ellos.</a:t>
            </a:r>
            <a:endParaRPr lang="es-C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rtl="0" eaLnBrk="1" fontAlgn="base" latinLnBrk="0" hangingPunct="1"/>
            <a:endParaRPr lang="es-ES_tradn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6855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s-ES_tradnl" sz="1600" b="1" dirty="0">
                <a:latin typeface="Times New Roman" pitchFamily="18" charset="0"/>
              </a:rPr>
              <a:t>Ejemplos de SGBD</a:t>
            </a:r>
          </a:p>
          <a:p>
            <a:pPr marL="609600" indent="-609600" eaLnBrk="1" hangingPunct="1">
              <a:defRPr/>
            </a:pPr>
            <a:r>
              <a:rPr lang="es-ES_tradnl" sz="1600" b="1" dirty="0">
                <a:latin typeface="Times New Roman" pitchFamily="18" charset="0"/>
              </a:rPr>
              <a:t>SGBD Libres: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_tradnl" sz="1600" b="0" dirty="0">
                <a:latin typeface="Times New Roman" pitchFamily="18" charset="0"/>
              </a:rPr>
              <a:t>Po</a:t>
            </a:r>
            <a:r>
              <a:rPr lang="es-ES" sz="1400" b="0" dirty="0">
                <a:latin typeface="Times New Roman" pitchFamily="18" charset="0"/>
              </a:rPr>
              <a:t>stgr</a:t>
            </a:r>
            <a:r>
              <a:rPr lang="es-ES" sz="1400" dirty="0">
                <a:latin typeface="Times New Roman" pitchFamily="18" charset="0"/>
              </a:rPr>
              <a:t>eSQL.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MySql.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Microsoft SQL Server Compact Edition.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Or</a:t>
            </a:r>
            <a:r>
              <a:rPr lang="es-MX" sz="1400" dirty="0">
                <a:latin typeface="Times New Roman" pitchFamily="18" charset="0"/>
              </a:rPr>
              <a:t>acle Express Edition.</a:t>
            </a:r>
            <a:endParaRPr lang="es-ES_tradnl" sz="1600" dirty="0">
              <a:latin typeface="Times New Roman" pitchFamily="18" charset="0"/>
            </a:endParaRPr>
          </a:p>
          <a:p>
            <a:pPr marL="609600" indent="-609600" eaLnBrk="1" hangingPunct="1">
              <a:defRPr/>
            </a:pPr>
            <a:r>
              <a:rPr lang="es-ES_tradnl" sz="1600" b="1" dirty="0">
                <a:latin typeface="Times New Roman" pitchFamily="18" charset="0"/>
              </a:rPr>
              <a:t>SGBD Comerciales:</a:t>
            </a:r>
            <a:endParaRPr lang="es-ES_tradnl" sz="1600" b="0" dirty="0">
              <a:latin typeface="Times New Roman" pitchFamily="18" charset="0"/>
            </a:endParaRP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_tradnl" sz="1600" b="0" dirty="0">
                <a:latin typeface="Times New Roman" pitchFamily="18" charset="0"/>
              </a:rPr>
              <a:t>F</a:t>
            </a:r>
            <a:r>
              <a:rPr lang="es-ES_tradnl" sz="1400" dirty="0">
                <a:latin typeface="Times New Roman" pitchFamily="18" charset="0"/>
              </a:rPr>
              <a:t>ox </a:t>
            </a:r>
            <a:r>
              <a:rPr lang="es-ES" sz="1400" dirty="0">
                <a:latin typeface="Times New Roman" pitchFamily="18" charset="0"/>
              </a:rPr>
              <a:t>Pro.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IBM DB2 Universal Database (DB2 UDB).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Microsoft SQL Server.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Oracle Standard y Enterprise Edition.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Sybase.</a:t>
            </a:r>
          </a:p>
          <a:p>
            <a:pPr marL="609600" indent="-609600" eaLnBrk="1" hangingPunct="1">
              <a:buFont typeface="Arial" pitchFamily="34" charset="0"/>
              <a:buChar char="•"/>
              <a:defRPr/>
            </a:pPr>
            <a:r>
              <a:rPr lang="es-ES" sz="1400" dirty="0">
                <a:latin typeface="Times New Roman" pitchFamily="18" charset="0"/>
              </a:rPr>
              <a:t>Access.</a:t>
            </a:r>
            <a:endParaRPr lang="es-ES_tradnl" sz="1400" dirty="0">
              <a:latin typeface="Times New Roman" pitchFamily="18" charset="0"/>
            </a:endParaRPr>
          </a:p>
          <a:p>
            <a:pPr rtl="0" eaLnBrk="1" fontAlgn="base" latinLnBrk="0" hangingPunct="1"/>
            <a:endParaRPr lang="es-ES_tradnl" sz="14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247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oria-estrategica.blogspot.com/2005/03/fines-y-objetivo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Cartoon_Male_Using_A_Desktop_Computer_At_Work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latin typeface="Calibri" pitchFamily="34" charset="0"/>
              </a:rPr>
              <a:t>ENFOQUE DE BASE DE DATOS</a:t>
            </a:r>
            <a:endParaRPr lang="es-CL" sz="2800" b="1" dirty="0"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313446" y="1423581"/>
            <a:ext cx="47586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/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En el enfoque de Base de Datos:</a:t>
            </a:r>
          </a:p>
          <a:p>
            <a:pPr marL="609600" indent="-609600" algn="just"/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Los datos son un recurso que debe ser compartido.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Cada usuario puede contar con una visión propia de la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Los datos son almacenados de tal manera que sean independientes de los programas que los utiliza.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Se tiene un control centralizado de las operaciones de acceso, ingreso, modificación, eliminación y recuperación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Enfoque de Base de Datos</a:t>
            </a:r>
          </a:p>
        </p:txBody>
      </p:sp>
      <p:pic>
        <p:nvPicPr>
          <p:cNvPr id="9" name="Picture 6" descr="http://jemayjobd.webcindario.com/images/Unidad1_01.jpg">
            <a:extLst>
              <a:ext uri="{FF2B5EF4-FFF2-40B4-BE49-F238E27FC236}">
                <a16:creationId xmlns:a16="http://schemas.microsoft.com/office/drawing/2014/main" id="{1A30CE1C-B9B4-423C-A6C7-72F446C1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4488" y="1918573"/>
            <a:ext cx="3810000" cy="3857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68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603114" y="1423581"/>
            <a:ext cx="8073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0550" indent="-533400"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33400"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33400"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¿Qué VENTAJAS se observan de la implementación de una Base de Datos?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118681" y="579441"/>
            <a:ext cx="710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Implementación del Enfoque de Base de Datos</a:t>
            </a:r>
          </a:p>
        </p:txBody>
      </p:sp>
      <p:pic>
        <p:nvPicPr>
          <p:cNvPr id="3" name="Imagen 2" descr="Imagen que contiene camino, verde, dibujo, sostener&#10;&#10;Descripción generada automáticamente">
            <a:extLst>
              <a:ext uri="{FF2B5EF4-FFF2-40B4-BE49-F238E27FC236}">
                <a16:creationId xmlns:a16="http://schemas.microsoft.com/office/drawing/2014/main" id="{0F490B40-69BE-4C39-8FE8-89FC36AB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7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603114" y="1423581"/>
            <a:ext cx="80739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0550" indent="-533400" algn="just"/>
            <a:endParaRPr lang="es-MX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33400" algn="just"/>
            <a:endParaRPr lang="es-MX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33400" algn="just"/>
            <a:r>
              <a:rPr lang="es-MX" sz="1700" dirty="0">
                <a:latin typeface="Arial" panose="020B0604020202020204" pitchFamily="34" charset="0"/>
                <a:cs typeface="Arial" panose="020B0604020202020204" pitchFamily="34" charset="0"/>
              </a:rPr>
              <a:t>¿Qué DESVENTAJAS se observan de la implementación de una Base de Datos?</a:t>
            </a:r>
            <a:endParaRPr lang="es-CL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endParaRPr lang="es-ES_tradnl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118681" y="579441"/>
            <a:ext cx="710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Implementación del Enfoque de Base de Datos</a:t>
            </a:r>
          </a:p>
        </p:txBody>
      </p:sp>
      <p:pic>
        <p:nvPicPr>
          <p:cNvPr id="5" name="Imagen 4" descr="Un dibujo de un muñeco de peluche&#10;&#10;Descripción generada automáticamente con confianza baja">
            <a:extLst>
              <a:ext uri="{FF2B5EF4-FFF2-40B4-BE49-F238E27FC236}">
                <a16:creationId xmlns:a16="http://schemas.microsoft.com/office/drawing/2014/main" id="{D53FF881-40C7-4546-9CDE-C91068EC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7" y="256235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2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118681" y="579441"/>
            <a:ext cx="710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Ejemplos de SGBD</a:t>
            </a:r>
          </a:p>
        </p:txBody>
      </p:sp>
      <p:pic>
        <p:nvPicPr>
          <p:cNvPr id="6" name="Picture 4" descr="http://2.bp.blogspot.com/-QkzZPMLpgiU/UE_kASNnejI/AAAAAAAAAJI/xAAfiHXqeB4/s1600/postgresql_logo+(1).png">
            <a:extLst>
              <a:ext uri="{FF2B5EF4-FFF2-40B4-BE49-F238E27FC236}">
                <a16:creationId xmlns:a16="http://schemas.microsoft.com/office/drawing/2014/main" id="{79C4C17A-85EE-4BF9-ABAF-23F6C21C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733" y="1788232"/>
            <a:ext cx="2864362" cy="613792"/>
          </a:xfrm>
          <a:prstGeom prst="rect">
            <a:avLst/>
          </a:prstGeom>
          <a:noFill/>
        </p:spPr>
      </p:pic>
      <p:pic>
        <p:nvPicPr>
          <p:cNvPr id="7" name="Picture 6" descr="http://www.serpentcs.com/wp-content/uploads/2012/11/mysql-logo.jpg">
            <a:extLst>
              <a:ext uri="{FF2B5EF4-FFF2-40B4-BE49-F238E27FC236}">
                <a16:creationId xmlns:a16="http://schemas.microsoft.com/office/drawing/2014/main" id="{8640F21E-315B-4119-AB91-8C092109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9269" y="1609936"/>
            <a:ext cx="2240595" cy="936104"/>
          </a:xfrm>
          <a:prstGeom prst="rect">
            <a:avLst/>
          </a:prstGeom>
          <a:noFill/>
        </p:spPr>
      </p:pic>
      <p:pic>
        <p:nvPicPr>
          <p:cNvPr id="8" name="Picture 8" descr="http://upload.wikimedia.org/wikipedia/de/thumb/8/8c/Microsoft_SQL_Server_Logo.svg/690px-Microsoft_SQL_Server_Logo.svg.png">
            <a:extLst>
              <a:ext uri="{FF2B5EF4-FFF2-40B4-BE49-F238E27FC236}">
                <a16:creationId xmlns:a16="http://schemas.microsoft.com/office/drawing/2014/main" id="{2DD635B7-4577-4AEF-86F7-0A6FE230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7341" y="2762064"/>
            <a:ext cx="2224768" cy="1805609"/>
          </a:xfrm>
          <a:prstGeom prst="rect">
            <a:avLst/>
          </a:prstGeom>
          <a:noFill/>
        </p:spPr>
      </p:pic>
      <p:pic>
        <p:nvPicPr>
          <p:cNvPr id="9" name="Picture 10" descr="http://www.vandiermen.com.au/app_logos/visualFoxPro_logo_large.JPG">
            <a:extLst>
              <a:ext uri="{FF2B5EF4-FFF2-40B4-BE49-F238E27FC236}">
                <a16:creationId xmlns:a16="http://schemas.microsoft.com/office/drawing/2014/main" id="{8F7F8EA4-7B5A-4882-B648-67A6BD43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056" y="3122104"/>
            <a:ext cx="2828925" cy="771525"/>
          </a:xfrm>
          <a:prstGeom prst="rect">
            <a:avLst/>
          </a:prstGeom>
          <a:noFill/>
        </p:spPr>
      </p:pic>
      <p:pic>
        <p:nvPicPr>
          <p:cNvPr id="10" name="Picture 18" descr="http://www.incitonetworks.com/wp-content/uploads/2012/07/db2logo.png">
            <a:extLst>
              <a:ext uri="{FF2B5EF4-FFF2-40B4-BE49-F238E27FC236}">
                <a16:creationId xmlns:a16="http://schemas.microsoft.com/office/drawing/2014/main" id="{D2B7363B-FC42-457C-9663-955FA666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1356" y="4815235"/>
            <a:ext cx="2688233" cy="827149"/>
          </a:xfrm>
          <a:prstGeom prst="rect">
            <a:avLst/>
          </a:prstGeom>
          <a:noFill/>
        </p:spPr>
      </p:pic>
      <p:pic>
        <p:nvPicPr>
          <p:cNvPr id="11" name="Picture 22" descr="http://1.bp.blogspot.com/_WhR7TakcYWs/TVJQUo7WGZI/AAAAAAAAAAY/2qABOl_as9s/s1600/sybase_logo.gif">
            <a:extLst>
              <a:ext uri="{FF2B5EF4-FFF2-40B4-BE49-F238E27FC236}">
                <a16:creationId xmlns:a16="http://schemas.microsoft.com/office/drawing/2014/main" id="{DB7ABD5B-2F84-4C5A-9DDC-EE84D84F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6701" y="4848583"/>
            <a:ext cx="2314202" cy="721793"/>
          </a:xfrm>
          <a:prstGeom prst="rect">
            <a:avLst/>
          </a:prstGeom>
          <a:noFill/>
        </p:spPr>
      </p:pic>
      <p:pic>
        <p:nvPicPr>
          <p:cNvPr id="12" name="Picture 24" descr="http://t0.gstatic.com/images?q=tbn:ANd9GcSDuk3zcftf1MTCZmdVLCIcnVSwu3MBtAOq_YCKCVg10DLXfu4O">
            <a:extLst>
              <a:ext uri="{FF2B5EF4-FFF2-40B4-BE49-F238E27FC236}">
                <a16:creationId xmlns:a16="http://schemas.microsoft.com/office/drawing/2014/main" id="{0986810A-C8E2-4DF9-B7B1-366F5859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62344" y="2834072"/>
            <a:ext cx="2634957" cy="1368152"/>
          </a:xfrm>
          <a:prstGeom prst="rect">
            <a:avLst/>
          </a:prstGeom>
          <a:noFill/>
        </p:spPr>
      </p:pic>
      <p:pic>
        <p:nvPicPr>
          <p:cNvPr id="14" name="Picture 28" descr="http://salcedocds.files.wordpress.com/2010/07/access.png">
            <a:extLst>
              <a:ext uri="{FF2B5EF4-FFF2-40B4-BE49-F238E27FC236}">
                <a16:creationId xmlns:a16="http://schemas.microsoft.com/office/drawing/2014/main" id="{E012C3EB-F52C-4B10-99BC-4770AAB6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09069" y="4778288"/>
            <a:ext cx="1296144" cy="1296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07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603114" y="1200557"/>
            <a:ext cx="80739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0550" indent="-533400" algn="just"/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0550" indent="-533400" algn="just"/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Flujo de actividades en el ciclo de vida de Base de Datos: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118681" y="579441"/>
            <a:ext cx="710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Ciclo de Vida de una Base de Datos</a:t>
            </a:r>
          </a:p>
        </p:txBody>
      </p:sp>
      <p:sp>
        <p:nvSpPr>
          <p:cNvPr id="6" name="5 Cheurón">
            <a:extLst>
              <a:ext uri="{FF2B5EF4-FFF2-40B4-BE49-F238E27FC236}">
                <a16:creationId xmlns:a16="http://schemas.microsoft.com/office/drawing/2014/main" id="{A15BCD2F-32EC-4E4D-A32D-01134E58CB89}"/>
              </a:ext>
            </a:extLst>
          </p:cNvPr>
          <p:cNvSpPr/>
          <p:nvPr/>
        </p:nvSpPr>
        <p:spPr>
          <a:xfrm>
            <a:off x="179512" y="3098114"/>
            <a:ext cx="3600400" cy="2160240"/>
          </a:xfrm>
          <a:prstGeom prst="chevron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Diseño</a:t>
            </a:r>
          </a:p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Conceptual</a:t>
            </a:r>
          </a:p>
        </p:txBody>
      </p:sp>
      <p:sp>
        <p:nvSpPr>
          <p:cNvPr id="7" name="6 Cheurón">
            <a:extLst>
              <a:ext uri="{FF2B5EF4-FFF2-40B4-BE49-F238E27FC236}">
                <a16:creationId xmlns:a16="http://schemas.microsoft.com/office/drawing/2014/main" id="{69A4F986-FBDF-4739-BD79-39BE3DA414FD}"/>
              </a:ext>
            </a:extLst>
          </p:cNvPr>
          <p:cNvSpPr/>
          <p:nvPr/>
        </p:nvSpPr>
        <p:spPr>
          <a:xfrm>
            <a:off x="5724128" y="3095790"/>
            <a:ext cx="3060848" cy="2160240"/>
          </a:xfrm>
          <a:prstGeom prst="chevron">
            <a:avLst/>
          </a:prstGeom>
          <a:solidFill>
            <a:srgbClr val="F0765E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Diseño</a:t>
            </a:r>
          </a:p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Físico</a:t>
            </a:r>
          </a:p>
        </p:txBody>
      </p:sp>
      <p:sp>
        <p:nvSpPr>
          <p:cNvPr id="8" name="7 Cheurón">
            <a:extLst>
              <a:ext uri="{FF2B5EF4-FFF2-40B4-BE49-F238E27FC236}">
                <a16:creationId xmlns:a16="http://schemas.microsoft.com/office/drawing/2014/main" id="{18539E9E-02BC-4B72-B6DF-68473C7B36A7}"/>
              </a:ext>
            </a:extLst>
          </p:cNvPr>
          <p:cNvSpPr/>
          <p:nvPr/>
        </p:nvSpPr>
        <p:spPr>
          <a:xfrm>
            <a:off x="3635896" y="3095790"/>
            <a:ext cx="3169864" cy="2160240"/>
          </a:xfrm>
          <a:prstGeom prst="chevron">
            <a:avLst/>
          </a:prstGeom>
          <a:solidFill>
            <a:srgbClr val="0099F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Diseño </a:t>
            </a:r>
          </a:p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Lógico</a:t>
            </a:r>
          </a:p>
        </p:txBody>
      </p:sp>
      <p:sp>
        <p:nvSpPr>
          <p:cNvPr id="9" name="8 Cilindro">
            <a:extLst>
              <a:ext uri="{FF2B5EF4-FFF2-40B4-BE49-F238E27FC236}">
                <a16:creationId xmlns:a16="http://schemas.microsoft.com/office/drawing/2014/main" id="{9C8B42B9-F6BE-4C5E-80CD-BC3E3D5AB71B}"/>
              </a:ext>
            </a:extLst>
          </p:cNvPr>
          <p:cNvSpPr/>
          <p:nvPr/>
        </p:nvSpPr>
        <p:spPr>
          <a:xfrm>
            <a:off x="3484040" y="3375949"/>
            <a:ext cx="1152128" cy="1584176"/>
          </a:xfrm>
          <a:prstGeom prst="can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Selección del SW para DBMS</a:t>
            </a:r>
          </a:p>
        </p:txBody>
      </p:sp>
    </p:spTree>
    <p:extLst>
      <p:ext uri="{BB962C8B-B14F-4D97-AF65-F5344CB8AC3E}">
        <p14:creationId xmlns:p14="http://schemas.microsoft.com/office/powerpoint/2010/main" val="331187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Resumen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definió qué es un Dato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definió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qué en Información.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diferenció Dato de Información.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explicó en qué consiste el Enfoque de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conocieron los elementos del Enfoque de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enumeraron las Ventajas de Desventajas del Enfoque de Base de Datos.</a:t>
            </a:r>
          </a:p>
        </p:txBody>
      </p:sp>
      <p:pic>
        <p:nvPicPr>
          <p:cNvPr id="5" name="Picture 2" descr="http://1.bp.blogspot.com/_RqJDNYG54ms/Sw8Xel4RxEI/AAAAAAAAAAM/YsM0M1Y291A/s320/20080616-20080614-Trab%2520cooperativo.jpg">
            <a:extLst>
              <a:ext uri="{FF2B5EF4-FFF2-40B4-BE49-F238E27FC236}">
                <a16:creationId xmlns:a16="http://schemas.microsoft.com/office/drawing/2014/main" id="{90DFE86D-A36B-4468-9AF4-ADD99339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149080"/>
            <a:ext cx="2399928" cy="2399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Objetivos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Definir qué es Dato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Definir qué es Información.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Diferenciar Dato de Información.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Explicar en qué consiste el Enfoque de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Conocer los elementos del Enfoque de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Enumerar las Ventajas de Desventajas del Enfoque de Base de Datos.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9CA5C71-61FD-4C9F-81BD-E2BDED1D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4884" y="4139827"/>
            <a:ext cx="2173365" cy="20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Conceptos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incorpora al dato como un recurso. 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Como un recurso más debe ser administrado, planificado, controlado y tratado como un activo.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Tiene un costo y un valor asociado, debe ser tratado en forma eficiente y efectivo.</a:t>
            </a: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D704E3A-736C-4EA3-8DBC-55E07D66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300" y="3202016"/>
            <a:ext cx="2811438" cy="332260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9C80C69-F9F2-450B-9A98-923502F9B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098531"/>
              </p:ext>
            </p:extLst>
          </p:nvPr>
        </p:nvGraphicFramePr>
        <p:xfrm>
          <a:off x="2251970" y="4193466"/>
          <a:ext cx="3323208" cy="1142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10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Conceptos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561878"/>
            <a:ext cx="801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Es una descripción o imagen relacionados con un hecho, evento, 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personas, objetos u otras entidades del mundo real.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El significado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del dato cambia dependiendo dentro del contexto en que se encuentre. 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E0BB94C-0766-47D4-B5FB-F93F88C91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71755"/>
              </p:ext>
            </p:extLst>
          </p:nvPr>
        </p:nvGraphicFramePr>
        <p:xfrm>
          <a:off x="2121765" y="2819183"/>
          <a:ext cx="4151840" cy="3459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D704E3A-736C-4EA3-8DBC-55E07D66B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7887" y="2750795"/>
            <a:ext cx="3137412" cy="37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568171" y="1423581"/>
            <a:ext cx="806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ctr"/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Caso 1: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 ¿Puede en un momento dado considerarse como dato y en otro momento como información? </a:t>
            </a:r>
          </a:p>
          <a:p>
            <a:pPr marL="609600" indent="-609600" algn="ctr"/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¿Por qué?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Conceptos de Datos</a:t>
            </a:r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A3F304B3-DC80-41E7-B00C-6BB74A3B5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561215"/>
              </p:ext>
            </p:extLst>
          </p:nvPr>
        </p:nvGraphicFramePr>
        <p:xfrm>
          <a:off x="816699" y="17621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92F2E42-FC3F-43A2-8D64-44569C6A1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598964"/>
              </p:ext>
            </p:extLst>
          </p:nvPr>
        </p:nvGraphicFramePr>
        <p:xfrm>
          <a:off x="7058463" y="2890236"/>
          <a:ext cx="1432262" cy="180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Abrir llave 14">
            <a:extLst>
              <a:ext uri="{FF2B5EF4-FFF2-40B4-BE49-F238E27FC236}">
                <a16:creationId xmlns:a16="http://schemas.microsoft.com/office/drawing/2014/main" id="{AA7FBD4C-98D6-4697-8237-7355360C2F00}"/>
              </a:ext>
            </a:extLst>
          </p:cNvPr>
          <p:cNvSpPr/>
          <p:nvPr/>
        </p:nvSpPr>
        <p:spPr>
          <a:xfrm rot="16200000">
            <a:off x="3496527" y="1554265"/>
            <a:ext cx="736346" cy="609599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83893840-2098-48F6-ACA8-39AD9D0D6F9A}"/>
              </a:ext>
            </a:extLst>
          </p:cNvPr>
          <p:cNvSpPr/>
          <p:nvPr/>
        </p:nvSpPr>
        <p:spPr>
          <a:xfrm rot="16200000">
            <a:off x="7430407" y="3867235"/>
            <a:ext cx="650585" cy="1470053"/>
          </a:xfrm>
          <a:prstGeom prst="leftBrace">
            <a:avLst>
              <a:gd name="adj1" fmla="val 0"/>
              <a:gd name="adj2" fmla="val 5120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1645948-FF8C-4DFC-8E6F-9EE8054C8E6B}"/>
              </a:ext>
            </a:extLst>
          </p:cNvPr>
          <p:cNvSpPr txBox="1"/>
          <p:nvPr/>
        </p:nvSpPr>
        <p:spPr>
          <a:xfrm>
            <a:off x="3321296" y="4972754"/>
            <a:ext cx="141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FFA6F3-6C8F-40D1-A252-AE90FA6F91BC}"/>
              </a:ext>
            </a:extLst>
          </p:cNvPr>
          <p:cNvSpPr txBox="1"/>
          <p:nvPr/>
        </p:nvSpPr>
        <p:spPr>
          <a:xfrm>
            <a:off x="6557247" y="4984357"/>
            <a:ext cx="2434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370788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568171" y="1423581"/>
            <a:ext cx="806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/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Caso 2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: ¿Por qué en el caso anterior la Nota Final del estudiante con rut 21396526-6 es considerada </a:t>
            </a:r>
            <a:r>
              <a:rPr lang="es-ES_tradnl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 y en este caso como </a:t>
            </a:r>
            <a: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_tradn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Conceptos de Datos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C49171F-F637-4AD5-9072-C8667F5EC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42091"/>
              </p:ext>
            </p:extLst>
          </p:nvPr>
        </p:nvGraphicFramePr>
        <p:xfrm>
          <a:off x="1161678" y="3068231"/>
          <a:ext cx="7428324" cy="233172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238054">
                  <a:extLst>
                    <a:ext uri="{9D8B030D-6E8A-4147-A177-3AD203B41FA5}">
                      <a16:colId xmlns:a16="http://schemas.microsoft.com/office/drawing/2014/main" val="3592167892"/>
                    </a:ext>
                  </a:extLst>
                </a:gridCol>
                <a:gridCol w="1238054">
                  <a:extLst>
                    <a:ext uri="{9D8B030D-6E8A-4147-A177-3AD203B41FA5}">
                      <a16:colId xmlns:a16="http://schemas.microsoft.com/office/drawing/2014/main" val="3274434751"/>
                    </a:ext>
                  </a:extLst>
                </a:gridCol>
                <a:gridCol w="1238054">
                  <a:extLst>
                    <a:ext uri="{9D8B030D-6E8A-4147-A177-3AD203B41FA5}">
                      <a16:colId xmlns:a16="http://schemas.microsoft.com/office/drawing/2014/main" val="278288795"/>
                    </a:ext>
                  </a:extLst>
                </a:gridCol>
                <a:gridCol w="1238054">
                  <a:extLst>
                    <a:ext uri="{9D8B030D-6E8A-4147-A177-3AD203B41FA5}">
                      <a16:colId xmlns:a16="http://schemas.microsoft.com/office/drawing/2014/main" val="3123303032"/>
                    </a:ext>
                  </a:extLst>
                </a:gridCol>
                <a:gridCol w="1238054">
                  <a:extLst>
                    <a:ext uri="{9D8B030D-6E8A-4147-A177-3AD203B41FA5}">
                      <a16:colId xmlns:a16="http://schemas.microsoft.com/office/drawing/2014/main" val="2514314366"/>
                    </a:ext>
                  </a:extLst>
                </a:gridCol>
                <a:gridCol w="1238054">
                  <a:extLst>
                    <a:ext uri="{9D8B030D-6E8A-4147-A177-3AD203B41FA5}">
                      <a16:colId xmlns:a16="http://schemas.microsoft.com/office/drawing/2014/main" val="2823511700"/>
                    </a:ext>
                  </a:extLst>
                </a:gridCol>
              </a:tblGrid>
              <a:tr h="418598"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Asignatura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Promedio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328884"/>
                  </a:ext>
                </a:extLst>
              </a:tr>
              <a:tr h="3906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21369523-6</a:t>
                      </a:r>
                    </a:p>
                    <a:p>
                      <a:endParaRPr lang="es-CL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MDY1131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</a:t>
                      </a:r>
                    </a:p>
                    <a:p>
                      <a:endParaRPr lang="es-CL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89858"/>
                  </a:ext>
                </a:extLst>
              </a:tr>
              <a:tr h="401325"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20465396-5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MDY1131</a:t>
                      </a:r>
                    </a:p>
                    <a:p>
                      <a:endParaRPr lang="es-CL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5661"/>
                  </a:ext>
                </a:extLst>
              </a:tr>
              <a:tr h="397021"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21862167-0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MDY1131</a:t>
                      </a:r>
                    </a:p>
                    <a:p>
                      <a:endParaRPr lang="es-CL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62280"/>
                  </a:ext>
                </a:extLst>
              </a:tr>
              <a:tr h="544178">
                <a:tc gridSpan="5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r>
                        <a:rPr lang="es-CL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PROMEDIO CURSO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s-CL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5,6</a:t>
                      </a:r>
                    </a:p>
                    <a:p>
                      <a:endParaRPr lang="es-CL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92613"/>
                  </a:ext>
                </a:extLst>
              </a:tr>
            </a:tbl>
          </a:graphicData>
        </a:graphic>
      </p:graphicFrame>
      <p:sp>
        <p:nvSpPr>
          <p:cNvPr id="6" name="Abrir llave 5">
            <a:extLst>
              <a:ext uri="{FF2B5EF4-FFF2-40B4-BE49-F238E27FC236}">
                <a16:creationId xmlns:a16="http://schemas.microsoft.com/office/drawing/2014/main" id="{15E16A89-BE0B-4740-817B-C79B242BDC01}"/>
              </a:ext>
            </a:extLst>
          </p:cNvPr>
          <p:cNvSpPr/>
          <p:nvPr/>
        </p:nvSpPr>
        <p:spPr>
          <a:xfrm>
            <a:off x="778389" y="3068231"/>
            <a:ext cx="336802" cy="1708096"/>
          </a:xfrm>
          <a:prstGeom prst="leftBrace">
            <a:avLst>
              <a:gd name="adj1" fmla="val 1113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C032CC-1D4B-49BC-82CF-EECF7EF02B6C}"/>
              </a:ext>
            </a:extLst>
          </p:cNvPr>
          <p:cNvSpPr txBox="1"/>
          <p:nvPr/>
        </p:nvSpPr>
        <p:spPr>
          <a:xfrm>
            <a:off x="264979" y="3007081"/>
            <a:ext cx="513410" cy="170809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s-CL" dirty="0">
                <a:solidFill>
                  <a:srgbClr val="0070C0"/>
                </a:solidFill>
              </a:rPr>
              <a:t>DATOS</a:t>
            </a:r>
          </a:p>
        </p:txBody>
      </p:sp>
      <p:sp>
        <p:nvSpPr>
          <p:cNvPr id="19" name="Abrir llave 18">
            <a:extLst>
              <a:ext uri="{FF2B5EF4-FFF2-40B4-BE49-F238E27FC236}">
                <a16:creationId xmlns:a16="http://schemas.microsoft.com/office/drawing/2014/main" id="{928215F3-4DAD-4478-B021-61FCF5BE0B23}"/>
              </a:ext>
            </a:extLst>
          </p:cNvPr>
          <p:cNvSpPr/>
          <p:nvPr/>
        </p:nvSpPr>
        <p:spPr>
          <a:xfrm rot="16200000">
            <a:off x="7827903" y="4975501"/>
            <a:ext cx="336802" cy="1185701"/>
          </a:xfrm>
          <a:prstGeom prst="leftBrace">
            <a:avLst>
              <a:gd name="adj1" fmla="val 111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860F31-6379-4230-A6CF-E4C25DDB2424}"/>
              </a:ext>
            </a:extLst>
          </p:cNvPr>
          <p:cNvSpPr txBox="1"/>
          <p:nvPr/>
        </p:nvSpPr>
        <p:spPr>
          <a:xfrm>
            <a:off x="7204516" y="5736753"/>
            <a:ext cx="15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181885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ube 17">
            <a:extLst>
              <a:ext uri="{FF2B5EF4-FFF2-40B4-BE49-F238E27FC236}">
                <a16:creationId xmlns:a16="http://schemas.microsoft.com/office/drawing/2014/main" id="{FDF42EA9-C4D5-4B8E-AF4F-AA47B811BB0B}"/>
              </a:ext>
            </a:extLst>
          </p:cNvPr>
          <p:cNvSpPr/>
          <p:nvPr/>
        </p:nvSpPr>
        <p:spPr>
          <a:xfrm>
            <a:off x="4830735" y="1965766"/>
            <a:ext cx="2685432" cy="150725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594804" y="1423581"/>
            <a:ext cx="804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/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¿Cómo se relacionan Dato e Información?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Conceptos de Información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6001D9A7-8766-45A8-BE94-D56216B84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38" y="2271863"/>
            <a:ext cx="2243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L" sz="1400" b="1" dirty="0">
                <a:latin typeface="Arial" panose="020B0604020202020204" pitchFamily="34" charset="0"/>
                <a:cs typeface="Arial" panose="020B0604020202020204" pitchFamily="34" charset="0"/>
              </a:rPr>
              <a:t>El 66,6% de los alumnos aprobó la asignatura MDY1131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s-ES" sz="1400" dirty="0"/>
          </a:p>
        </p:txBody>
      </p:sp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7C3FF7F-799C-42A8-8099-206962AC0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92982" y="2903645"/>
            <a:ext cx="3107372" cy="3242475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17AF8092-A17D-41FF-AE09-D0BDC766969F}"/>
              </a:ext>
            </a:extLst>
          </p:cNvPr>
          <p:cNvSpPr/>
          <p:nvPr/>
        </p:nvSpPr>
        <p:spPr>
          <a:xfrm>
            <a:off x="4707354" y="2973656"/>
            <a:ext cx="123381" cy="18464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1700A29-745B-490E-B175-93B35A079895}"/>
              </a:ext>
            </a:extLst>
          </p:cNvPr>
          <p:cNvSpPr/>
          <p:nvPr/>
        </p:nvSpPr>
        <p:spPr>
          <a:xfrm>
            <a:off x="4460592" y="3065976"/>
            <a:ext cx="123381" cy="18464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4015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594804" y="1423581"/>
            <a:ext cx="80416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Arial" panose="020B0604020202020204" pitchFamily="34" charset="0"/>
              <a:buChar char="•"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Información es un conjunto de datos que han sido organizados, procesados y/ preparados en una forma adecuada para constituir un mensaje entendible por el pensamiento humano y que permite apoyar el proceso de toma de decisiones.</a:t>
            </a:r>
          </a:p>
          <a:p>
            <a:pPr marL="609600" indent="-609600" algn="just">
              <a:buFont typeface="Arial" panose="020B0604020202020204" pitchFamily="34" charset="0"/>
              <a:buChar char="•"/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Arial" panose="020B0604020202020204" pitchFamily="34" charset="0"/>
              <a:buChar char="•"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Por ejemplo: Una lista de productos y su stock sin ningún orden son datos, pero una lista de productos ordenados por stock (de menor a mayor) representa información para el encargado de compras y adquisiciones de un supermercado.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Conceptos de Información</a:t>
            </a: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38FF460-EDD0-4046-B146-D70DF3E3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97" y="4184080"/>
            <a:ext cx="5647172" cy="18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0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5BC10A-C7E9-4F73-8852-23EFC89124E3}"/>
              </a:ext>
            </a:extLst>
          </p:cNvPr>
          <p:cNvSpPr txBox="1"/>
          <p:nvPr/>
        </p:nvSpPr>
        <p:spPr>
          <a:xfrm>
            <a:off x="313446" y="1423581"/>
            <a:ext cx="83230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En el enfoque de archivos tradicionales:</a:t>
            </a:r>
          </a:p>
          <a:p>
            <a:pPr algn="just"/>
            <a:r>
              <a:rPr lang="es-ES_tradnl" sz="2000" dirty="0">
                <a:latin typeface="Arial" panose="020B0604020202020204" pitchFamily="34" charset="0"/>
                <a:ea typeface="HG Mincho Light J"/>
                <a:cs typeface="Arial" panose="020B0604020202020204" pitchFamily="34" charset="0"/>
              </a:rPr>
              <a:t>	   - </a:t>
            </a:r>
            <a:r>
              <a:rPr lang="en-GB" sz="2000" dirty="0">
                <a:latin typeface="Arial" panose="020B0604020202020204" pitchFamily="34" charset="0"/>
                <a:ea typeface="HG Mincho Light J"/>
                <a:cs typeface="Arial" panose="020B0604020202020204" pitchFamily="34" charset="0"/>
              </a:rPr>
              <a:t>Datos redundantes.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ea typeface="HG Mincho Light J"/>
                <a:cs typeface="Arial" panose="020B0604020202020204" pitchFamily="34" charset="0"/>
              </a:rPr>
              <a:t>	   - Datos descentralizados.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ea typeface="HG Mincho Light J"/>
                <a:cs typeface="Arial" panose="020B0604020202020204" pitchFamily="34" charset="0"/>
              </a:rPr>
              <a:t>	   - Actualización de los archivos es lenta.</a:t>
            </a:r>
          </a:p>
          <a:p>
            <a:pPr algn="just"/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En el enfoque de </a:t>
            </a:r>
            <a:r>
              <a:rPr lang="es-ES_tradnl" sz="2000" b="1" dirty="0">
                <a:latin typeface="Arial" panose="020B0604020202020204" pitchFamily="34" charset="0"/>
                <a:cs typeface="Arial" panose="020B0604020202020204" pitchFamily="34" charset="0"/>
              </a:rPr>
              <a:t>Base de Datos (BD):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09650" lvl="1" indent="-609600" algn="just"/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   - Conjunto de datos relacionados, que permiten  satisfacer las necesidades  de información de una organización.</a:t>
            </a:r>
          </a:p>
          <a:p>
            <a:pPr marL="1009650" lvl="1" indent="-609600" algn="just"/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    - Tiene dos propiedades importantes: </a:t>
            </a:r>
          </a:p>
          <a:p>
            <a:pPr marL="1409700" lvl="2" indent="-609600" algn="just">
              <a:buFont typeface="Arial" panose="020B0604020202020204" pitchFamily="34" charset="0"/>
              <a:buChar char="•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 Integrar.</a:t>
            </a:r>
          </a:p>
          <a:p>
            <a:pPr marL="1409700" lvl="2" indent="-609600" algn="just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Compartir.</a:t>
            </a:r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0D49E-67DD-4B9E-ACA7-3E11BA36C08E}"/>
              </a:ext>
            </a:extLst>
          </p:cNvPr>
          <p:cNvSpPr txBox="1"/>
          <p:nvPr/>
        </p:nvSpPr>
        <p:spPr>
          <a:xfrm>
            <a:off x="1986097" y="579441"/>
            <a:ext cx="623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dirty="0">
                <a:solidFill>
                  <a:srgbClr val="FFFFFF"/>
                </a:solidFill>
              </a:rPr>
              <a:t>Enfoque de Base de Datos</a:t>
            </a:r>
          </a:p>
        </p:txBody>
      </p:sp>
      <p:sp>
        <p:nvSpPr>
          <p:cNvPr id="14" name="4 CuadroTexto">
            <a:extLst>
              <a:ext uri="{FF2B5EF4-FFF2-40B4-BE49-F238E27FC236}">
                <a16:creationId xmlns:a16="http://schemas.microsoft.com/office/drawing/2014/main" id="{D8A98B02-FA04-4760-BB05-652B5B79509C}"/>
              </a:ext>
            </a:extLst>
          </p:cNvPr>
          <p:cNvSpPr txBox="1"/>
          <p:nvPr/>
        </p:nvSpPr>
        <p:spPr>
          <a:xfrm>
            <a:off x="7081733" y="3987286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Departamento Personal</a:t>
            </a:r>
          </a:p>
        </p:txBody>
      </p:sp>
      <p:pic>
        <p:nvPicPr>
          <p:cNvPr id="15" name="Picture 2" descr="http://basededatosi.files.wordpress.com/2012/07/072112_1707_laimportanc1.jpg?w=500">
            <a:extLst>
              <a:ext uri="{FF2B5EF4-FFF2-40B4-BE49-F238E27FC236}">
                <a16:creationId xmlns:a16="http://schemas.microsoft.com/office/drawing/2014/main" id="{AC1522DE-6E9B-4A2B-B81E-49ED1C4B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1028" y="4322177"/>
            <a:ext cx="3647395" cy="2078624"/>
          </a:xfrm>
          <a:prstGeom prst="rect">
            <a:avLst/>
          </a:prstGeom>
          <a:noFill/>
        </p:spPr>
      </p:pic>
      <p:sp>
        <p:nvSpPr>
          <p:cNvPr id="16" name="11 CuadroTexto">
            <a:extLst>
              <a:ext uri="{FF2B5EF4-FFF2-40B4-BE49-F238E27FC236}">
                <a16:creationId xmlns:a16="http://schemas.microsoft.com/office/drawing/2014/main" id="{DDD83D97-7BEF-43C9-BFE8-1DDB2FB9A0A4}"/>
              </a:ext>
            </a:extLst>
          </p:cNvPr>
          <p:cNvSpPr txBox="1"/>
          <p:nvPr/>
        </p:nvSpPr>
        <p:spPr>
          <a:xfrm>
            <a:off x="7130564" y="5219019"/>
            <a:ext cx="2013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Departamento Atención</a:t>
            </a:r>
          </a:p>
          <a:p>
            <a:r>
              <a:rPr lang="es-CL" sz="1400" b="1" dirty="0"/>
              <a:t>Clientes</a:t>
            </a:r>
          </a:p>
        </p:txBody>
      </p:sp>
      <p:sp>
        <p:nvSpPr>
          <p:cNvPr id="17" name="3 CuadroTexto">
            <a:extLst>
              <a:ext uri="{FF2B5EF4-FFF2-40B4-BE49-F238E27FC236}">
                <a16:creationId xmlns:a16="http://schemas.microsoft.com/office/drawing/2014/main" id="{E96F3CC1-E95E-49BC-943F-F9FE0BDAC83E}"/>
              </a:ext>
            </a:extLst>
          </p:cNvPr>
          <p:cNvSpPr txBox="1"/>
          <p:nvPr/>
        </p:nvSpPr>
        <p:spPr>
          <a:xfrm>
            <a:off x="3758144" y="4322177"/>
            <a:ext cx="234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Departamento Contabilidad</a:t>
            </a:r>
          </a:p>
        </p:txBody>
      </p:sp>
      <p:sp>
        <p:nvSpPr>
          <p:cNvPr id="18" name="5 CuadroTexto">
            <a:extLst>
              <a:ext uri="{FF2B5EF4-FFF2-40B4-BE49-F238E27FC236}">
                <a16:creationId xmlns:a16="http://schemas.microsoft.com/office/drawing/2014/main" id="{2F808F7B-8FCE-419A-BEC5-AD02AC61B915}"/>
              </a:ext>
            </a:extLst>
          </p:cNvPr>
          <p:cNvSpPr txBox="1"/>
          <p:nvPr/>
        </p:nvSpPr>
        <p:spPr>
          <a:xfrm>
            <a:off x="3649567" y="5172852"/>
            <a:ext cx="18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/>
              <a:t>Departamento Ventas</a:t>
            </a:r>
          </a:p>
        </p:txBody>
      </p:sp>
    </p:spTree>
    <p:extLst>
      <p:ext uri="{BB962C8B-B14F-4D97-AF65-F5344CB8AC3E}">
        <p14:creationId xmlns:p14="http://schemas.microsoft.com/office/powerpoint/2010/main" val="231586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8" ma:contentTypeDescription="Crear nuevo documento." ma:contentTypeScope="" ma:versionID="f07a5e6a19f2abfef6e68b1c786c3331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020420a751bd195f90c95b3b5e36c539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A6EA3A-D34C-4432-9888-1E13BE9359F4}"/>
</file>

<file path=customXml/itemProps2.xml><?xml version="1.0" encoding="utf-8"?>
<ds:datastoreItem xmlns:ds="http://schemas.openxmlformats.org/officeDocument/2006/customXml" ds:itemID="{7AA5FDE7-B374-442A-B432-A74410C01DB6}"/>
</file>

<file path=customXml/itemProps3.xml><?xml version="1.0" encoding="utf-8"?>
<ds:datastoreItem xmlns:ds="http://schemas.openxmlformats.org/officeDocument/2006/customXml" ds:itemID="{196C4CFD-5EEF-46A2-BBEE-72A7321E6C0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1782</Words>
  <Application>Microsoft Office PowerPoint</Application>
  <PresentationFormat>Presentación en pantalla (4:3)</PresentationFormat>
  <Paragraphs>211</Paragraphs>
  <Slides>15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Francisca Guajardo N.</dc:creator>
  <cp:lastModifiedBy>Francisca Javiera Guajardo Navarro</cp:lastModifiedBy>
  <cp:revision>172</cp:revision>
  <dcterms:created xsi:type="dcterms:W3CDTF">2014-04-29T13:43:09Z</dcterms:created>
  <dcterms:modified xsi:type="dcterms:W3CDTF">2021-12-07T14:48:30Z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